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  <p:sldMasterId id="2147483689" r:id="rId2"/>
    <p:sldMasterId id="2147483721" r:id="rId3"/>
  </p:sldMasterIdLst>
  <p:notesMasterIdLst>
    <p:notesMasterId r:id="rId38"/>
  </p:notesMasterIdLst>
  <p:sldIdLst>
    <p:sldId id="256" r:id="rId4"/>
    <p:sldId id="257" r:id="rId5"/>
    <p:sldId id="260" r:id="rId6"/>
    <p:sldId id="274" r:id="rId7"/>
    <p:sldId id="275" r:id="rId8"/>
    <p:sldId id="276" r:id="rId9"/>
    <p:sldId id="278" r:id="rId10"/>
    <p:sldId id="280" r:id="rId11"/>
    <p:sldId id="324" r:id="rId12"/>
    <p:sldId id="325" r:id="rId13"/>
    <p:sldId id="326" r:id="rId14"/>
    <p:sldId id="291" r:id="rId15"/>
    <p:sldId id="292" r:id="rId16"/>
    <p:sldId id="293" r:id="rId17"/>
    <p:sldId id="297" r:id="rId18"/>
    <p:sldId id="298" r:id="rId19"/>
    <p:sldId id="299" r:id="rId20"/>
    <p:sldId id="300" r:id="rId21"/>
    <p:sldId id="301" r:id="rId22"/>
    <p:sldId id="303" r:id="rId23"/>
    <p:sldId id="304" r:id="rId24"/>
    <p:sldId id="305" r:id="rId25"/>
    <p:sldId id="306" r:id="rId26"/>
    <p:sldId id="307" r:id="rId27"/>
    <p:sldId id="310" r:id="rId28"/>
    <p:sldId id="311" r:id="rId29"/>
    <p:sldId id="312" r:id="rId30"/>
    <p:sldId id="313" r:id="rId31"/>
    <p:sldId id="314" r:id="rId32"/>
    <p:sldId id="316" r:id="rId33"/>
    <p:sldId id="317" r:id="rId34"/>
    <p:sldId id="318" r:id="rId35"/>
    <p:sldId id="321" r:id="rId36"/>
    <p:sldId id="322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rdanian, Bahareh (RIS-ATL)" initials="FB(" lastIdx="1" clrIdx="0">
    <p:extLst>
      <p:ext uri="{19B8F6BF-5375-455C-9EA6-DF929625EA0E}">
        <p15:presenceInfo xmlns:p15="http://schemas.microsoft.com/office/powerpoint/2012/main" userId="Fardanian, Bahareh (RIS-ATL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99CC"/>
    <a:srgbClr val="FF9966"/>
    <a:srgbClr val="F50963"/>
    <a:srgbClr val="1C4BE2"/>
    <a:srgbClr val="41AEBD"/>
    <a:srgbClr val="FF6600"/>
    <a:srgbClr val="B762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7" autoAdjust="0"/>
    <p:restoredTop sz="94424" autoAdjust="0"/>
  </p:normalViewPr>
  <p:slideViewPr>
    <p:cSldViewPr snapToGrid="0">
      <p:cViewPr varScale="1">
        <p:scale>
          <a:sx n="81" d="100"/>
          <a:sy n="81" d="100"/>
        </p:scale>
        <p:origin x="390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090"/>
    </p:cViewPr>
  </p:sorterViewPr>
  <p:notesViewPr>
    <p:cSldViewPr snapToGrid="0">
      <p:cViewPr varScale="1">
        <p:scale>
          <a:sx n="57" d="100"/>
          <a:sy n="57" d="100"/>
        </p:scale>
        <p:origin x="282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commentAuthors" Target="commentAuthor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6D61BC-D97E-4621-A406-6D7D11D2A1E0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2C854-1B18-4210-81DE-4A9FD8520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187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468012-96E8-4036-B692-7F77203744F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0458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2C854-1B18-4210-81DE-4A9FD8520CE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0885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6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532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616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369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356856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85478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073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9862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6577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8451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54D7B13-3F86-464F-9463-E84C5877E8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95" r="5415"/>
          <a:stretch/>
        </p:blipFill>
        <p:spPr>
          <a:xfrm>
            <a:off x="-2" y="2794627"/>
            <a:ext cx="12203521" cy="36398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DE5DB5-3A88-4497-8091-0FA05C958DC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96" y="5860635"/>
            <a:ext cx="3283686" cy="68065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6D56C03-10D2-427C-B3B0-566E0B7A21DF}"/>
              </a:ext>
            </a:extLst>
          </p:cNvPr>
          <p:cNvGrpSpPr/>
          <p:nvPr userDrawn="1"/>
        </p:nvGrpSpPr>
        <p:grpSpPr>
          <a:xfrm>
            <a:off x="0" y="3180758"/>
            <a:ext cx="4171950" cy="2051062"/>
            <a:chOff x="0" y="3180758"/>
            <a:chExt cx="4171950" cy="2051062"/>
          </a:xfrm>
        </p:grpSpPr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605FBEF4-39EF-402E-A940-0B59F4DDD31F}"/>
                </a:ext>
              </a:extLst>
            </p:cNvPr>
            <p:cNvSpPr/>
            <p:nvPr/>
          </p:nvSpPr>
          <p:spPr>
            <a:xfrm rot="5400000">
              <a:off x="2152554" y="4385450"/>
              <a:ext cx="624781" cy="483119"/>
            </a:xfrm>
            <a:prstGeom prst="triangle">
              <a:avLst/>
            </a:prstGeom>
            <a:solidFill>
              <a:schemeClr val="accent3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86CFBC5B-0F08-465E-ABCD-EEFCB0BABF03}"/>
                </a:ext>
              </a:extLst>
            </p:cNvPr>
            <p:cNvSpPr/>
            <p:nvPr/>
          </p:nvSpPr>
          <p:spPr>
            <a:xfrm rot="5400000">
              <a:off x="780496" y="3267340"/>
              <a:ext cx="763713" cy="590550"/>
            </a:xfrm>
            <a:prstGeom prst="triangl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EAA24BDF-4F95-495D-9732-E9B6350CF9AC}"/>
                </a:ext>
              </a:extLst>
            </p:cNvPr>
            <p:cNvSpPr/>
            <p:nvPr/>
          </p:nvSpPr>
          <p:spPr>
            <a:xfrm rot="5400000">
              <a:off x="1426900" y="4209887"/>
              <a:ext cx="1195233" cy="848634"/>
            </a:xfrm>
            <a:prstGeom prst="triangl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ED0083F4-8260-4EB4-9294-A3034F43391B}"/>
                </a:ext>
              </a:extLst>
            </p:cNvPr>
            <p:cNvSpPr/>
            <p:nvPr/>
          </p:nvSpPr>
          <p:spPr>
            <a:xfrm rot="5400000">
              <a:off x="3051431" y="3948963"/>
              <a:ext cx="597617" cy="376789"/>
            </a:xfrm>
            <a:prstGeom prst="triangle">
              <a:avLst/>
            </a:prstGeom>
            <a:solidFill>
              <a:schemeClr val="accent3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EAEC56BD-A1C9-481F-B115-954C8AD714F9}"/>
                </a:ext>
              </a:extLst>
            </p:cNvPr>
            <p:cNvSpPr/>
            <p:nvPr/>
          </p:nvSpPr>
          <p:spPr>
            <a:xfrm rot="5400000">
              <a:off x="3822040" y="4752215"/>
              <a:ext cx="429209" cy="270610"/>
            </a:xfrm>
            <a:prstGeom prst="triangle">
              <a:avLst/>
            </a:prstGeom>
            <a:solidFill>
              <a:schemeClr val="accent3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C2E9F8B0-4451-44EE-A4AE-5BF431F22EC7}"/>
                </a:ext>
              </a:extLst>
            </p:cNvPr>
            <p:cNvSpPr/>
            <p:nvPr/>
          </p:nvSpPr>
          <p:spPr>
            <a:xfrm rot="5400000">
              <a:off x="-141962" y="3980511"/>
              <a:ext cx="698317" cy="414394"/>
            </a:xfrm>
            <a:prstGeom prst="triangle">
              <a:avLst/>
            </a:prstGeom>
            <a:solidFill>
              <a:schemeClr val="accent3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18A00BD7-95D0-4ADF-A478-D2F717D2D5C5}"/>
              </a:ext>
            </a:extLst>
          </p:cNvPr>
          <p:cNvSpPr/>
          <p:nvPr userDrawn="1"/>
        </p:nvSpPr>
        <p:spPr>
          <a:xfrm rot="16200000">
            <a:off x="5705148" y="371147"/>
            <a:ext cx="4629808" cy="8343897"/>
          </a:xfrm>
          <a:prstGeom prst="triangle">
            <a:avLst>
              <a:gd name="adj" fmla="val 0"/>
            </a:avLst>
          </a:prstGeom>
          <a:blipFill>
            <a:blip r:embed="rId5"/>
            <a:srcRect/>
            <a:stretch>
              <a:fillRect l="-339" r="-33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AC669AD-DFE2-48B0-8D6C-54623CFF81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40" t="-1800" b="-1"/>
          <a:stretch/>
        </p:blipFill>
        <p:spPr>
          <a:xfrm>
            <a:off x="5408324" y="2954175"/>
            <a:ext cx="6795195" cy="3470741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87095AE-0D46-4D46-A3C3-821EDDDD8B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7343" y="312028"/>
            <a:ext cx="8056273" cy="1610358"/>
          </a:xfrm>
        </p:spPr>
        <p:txBody>
          <a:bodyPr lIns="0" rIns="0" anchor="b">
            <a:noAutofit/>
          </a:bodyPr>
          <a:lstStyle>
            <a:lvl1pPr marL="0" indent="0" algn="r">
              <a:lnSpc>
                <a:spcPct val="75000"/>
              </a:lnSpc>
              <a:buNone/>
              <a:defRPr sz="6600">
                <a:solidFill>
                  <a:srgbClr val="002060"/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66A5ACBC-8AE8-4161-9867-0AFB2BF4C4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04490" y="1939415"/>
            <a:ext cx="6379126" cy="651118"/>
          </a:xfrm>
        </p:spPr>
        <p:txBody>
          <a:bodyPr lIns="0" rIns="0">
            <a:noAutofit/>
          </a:bodyPr>
          <a:lstStyle>
            <a:lvl1pPr marL="0" indent="0" algn="r">
              <a:buNone/>
              <a:defRPr sz="3600">
                <a:solidFill>
                  <a:schemeClr val="accent2">
                    <a:lumMod val="7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E5409DB-214F-4B6D-9E72-0ADBE85819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90777" y="2839823"/>
            <a:ext cx="6392839" cy="520544"/>
          </a:xfrm>
        </p:spPr>
        <p:txBody>
          <a:bodyPr lIns="0" rIns="0">
            <a:noAutofit/>
          </a:bodyPr>
          <a:lstStyle>
            <a:lvl1pPr marL="0" indent="0" algn="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993227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: Printer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28D643E6-25EA-46C5-9418-73B37A4A5A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95" r="5500"/>
          <a:stretch/>
        </p:blipFill>
        <p:spPr>
          <a:xfrm>
            <a:off x="0" y="2126970"/>
            <a:ext cx="12192000" cy="36398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1316" y="2169400"/>
            <a:ext cx="8481700" cy="109042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4400" dirty="0">
                <a:solidFill>
                  <a:srgbClr val="002060"/>
                </a:solidFill>
              </a:defRPr>
            </a:lvl1pPr>
          </a:lstStyle>
          <a:p>
            <a:pPr lvl="0">
              <a:spcAft>
                <a:spcPts val="1200"/>
              </a:spcAft>
            </a:pPr>
            <a:r>
              <a:rPr lang="en-US" dirty="0"/>
              <a:t>Click to edit Master title style</a:t>
            </a:r>
          </a:p>
        </p:txBody>
      </p:sp>
      <p:grpSp>
        <p:nvGrpSpPr>
          <p:cNvPr id="15" name="Group 4">
            <a:extLst>
              <a:ext uri="{FF2B5EF4-FFF2-40B4-BE49-F238E27FC236}">
                <a16:creationId xmlns:a16="http://schemas.microsoft.com/office/drawing/2014/main" id="{F880FF7E-9A7D-4B4B-8C55-449272C683B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636748" y="461365"/>
            <a:ext cx="3166879" cy="674197"/>
            <a:chOff x="-1" y="1349"/>
            <a:chExt cx="7680" cy="1635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A16E1A6-AAB8-4C5A-B24C-0DFB3E3FC6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" y="1349"/>
              <a:ext cx="1981" cy="1635"/>
            </a:xfrm>
            <a:custGeom>
              <a:avLst/>
              <a:gdLst>
                <a:gd name="T0" fmla="*/ 1373 w 2119"/>
                <a:gd name="T1" fmla="*/ 969 h 1746"/>
                <a:gd name="T2" fmla="*/ 1241 w 2119"/>
                <a:gd name="T3" fmla="*/ 1261 h 1746"/>
                <a:gd name="T4" fmla="*/ 1569 w 2119"/>
                <a:gd name="T5" fmla="*/ 1285 h 1746"/>
                <a:gd name="T6" fmla="*/ 1692 w 2119"/>
                <a:gd name="T7" fmla="*/ 979 h 1746"/>
                <a:gd name="T8" fmla="*/ 1373 w 2119"/>
                <a:gd name="T9" fmla="*/ 969 h 1746"/>
                <a:gd name="T10" fmla="*/ 819 w 2119"/>
                <a:gd name="T11" fmla="*/ 1316 h 1746"/>
                <a:gd name="T12" fmla="*/ 662 w 2119"/>
                <a:gd name="T13" fmla="*/ 1623 h 1746"/>
                <a:gd name="T14" fmla="*/ 963 w 2119"/>
                <a:gd name="T15" fmla="*/ 1664 h 1746"/>
                <a:gd name="T16" fmla="*/ 1113 w 2119"/>
                <a:gd name="T17" fmla="*/ 1341 h 1746"/>
                <a:gd name="T18" fmla="*/ 819 w 2119"/>
                <a:gd name="T19" fmla="*/ 1316 h 1746"/>
                <a:gd name="T20" fmla="*/ 1552 w 2119"/>
                <a:gd name="T21" fmla="*/ 550 h 1746"/>
                <a:gd name="T22" fmla="*/ 1856 w 2119"/>
                <a:gd name="T23" fmla="*/ 541 h 1746"/>
                <a:gd name="T24" fmla="*/ 1955 w 2119"/>
                <a:gd name="T25" fmla="*/ 298 h 1746"/>
                <a:gd name="T26" fmla="*/ 1658 w 2119"/>
                <a:gd name="T27" fmla="*/ 316 h 1746"/>
                <a:gd name="T28" fmla="*/ 1552 w 2119"/>
                <a:gd name="T29" fmla="*/ 550 h 1746"/>
                <a:gd name="T30" fmla="*/ 920 w 2119"/>
                <a:gd name="T31" fmla="*/ 946 h 1746"/>
                <a:gd name="T32" fmla="*/ 663 w 2119"/>
                <a:gd name="T33" fmla="*/ 939 h 1746"/>
                <a:gd name="T34" fmla="*/ 517 w 2119"/>
                <a:gd name="T35" fmla="*/ 1198 h 1746"/>
                <a:gd name="T36" fmla="*/ 778 w 2119"/>
                <a:gd name="T37" fmla="*/ 1217 h 1746"/>
                <a:gd name="T38" fmla="*/ 920 w 2119"/>
                <a:gd name="T39" fmla="*/ 946 h 1746"/>
                <a:gd name="T40" fmla="*/ 1607 w 2119"/>
                <a:gd name="T41" fmla="*/ 258 h 1746"/>
                <a:gd name="T42" fmla="*/ 1705 w 2119"/>
                <a:gd name="T43" fmla="*/ 47 h 1746"/>
                <a:gd name="T44" fmla="*/ 1444 w 2119"/>
                <a:gd name="T45" fmla="*/ 72 h 1746"/>
                <a:gd name="T46" fmla="*/ 1340 w 2119"/>
                <a:gd name="T47" fmla="*/ 276 h 1746"/>
                <a:gd name="T48" fmla="*/ 1607 w 2119"/>
                <a:gd name="T49" fmla="*/ 258 h 1746"/>
                <a:gd name="T50" fmla="*/ 1120 w 2119"/>
                <a:gd name="T51" fmla="*/ 562 h 1746"/>
                <a:gd name="T52" fmla="*/ 1236 w 2119"/>
                <a:gd name="T53" fmla="*/ 341 h 1746"/>
                <a:gd name="T54" fmla="*/ 992 w 2119"/>
                <a:gd name="T55" fmla="*/ 356 h 1746"/>
                <a:gd name="T56" fmla="*/ 871 w 2119"/>
                <a:gd name="T57" fmla="*/ 569 h 1746"/>
                <a:gd name="T58" fmla="*/ 1120 w 2119"/>
                <a:gd name="T59" fmla="*/ 562 h 1746"/>
                <a:gd name="T60" fmla="*/ 1449 w 2119"/>
                <a:gd name="T61" fmla="*/ 723 h 1746"/>
                <a:gd name="T62" fmla="*/ 1437 w 2119"/>
                <a:gd name="T63" fmla="*/ 622 h 1746"/>
                <a:gd name="T64" fmla="*/ 1161 w 2119"/>
                <a:gd name="T65" fmla="*/ 627 h 1746"/>
                <a:gd name="T66" fmla="*/ 1058 w 2119"/>
                <a:gd name="T67" fmla="*/ 724 h 1746"/>
                <a:gd name="T68" fmla="*/ 763 w 2119"/>
                <a:gd name="T69" fmla="*/ 725 h 1746"/>
                <a:gd name="T70" fmla="*/ 767 w 2119"/>
                <a:gd name="T71" fmla="*/ 634 h 1746"/>
                <a:gd name="T72" fmla="*/ 540 w 2119"/>
                <a:gd name="T73" fmla="*/ 639 h 1746"/>
                <a:gd name="T74" fmla="*/ 443 w 2119"/>
                <a:gd name="T75" fmla="*/ 725 h 1746"/>
                <a:gd name="T76" fmla="*/ 0 w 2119"/>
                <a:gd name="T77" fmla="*/ 726 h 1746"/>
                <a:gd name="T78" fmla="*/ 436 w 2119"/>
                <a:gd name="T79" fmla="*/ 735 h 1746"/>
                <a:gd name="T80" fmla="*/ 403 w 2119"/>
                <a:gd name="T81" fmla="*/ 863 h 1746"/>
                <a:gd name="T82" fmla="*/ 634 w 2119"/>
                <a:gd name="T83" fmla="*/ 867 h 1746"/>
                <a:gd name="T84" fmla="*/ 756 w 2119"/>
                <a:gd name="T85" fmla="*/ 741 h 1746"/>
                <a:gd name="T86" fmla="*/ 1045 w 2119"/>
                <a:gd name="T87" fmla="*/ 747 h 1746"/>
                <a:gd name="T88" fmla="*/ 1035 w 2119"/>
                <a:gd name="T89" fmla="*/ 874 h 1746"/>
                <a:gd name="T90" fmla="*/ 1317 w 2119"/>
                <a:gd name="T91" fmla="*/ 879 h 1746"/>
                <a:gd name="T92" fmla="*/ 1436 w 2119"/>
                <a:gd name="T93" fmla="*/ 754 h 1746"/>
                <a:gd name="T94" fmla="*/ 2118 w 2119"/>
                <a:gd name="T95" fmla="*/ 767 h 1746"/>
                <a:gd name="T96" fmla="*/ 2119 w 2119"/>
                <a:gd name="T97" fmla="*/ 721 h 1746"/>
                <a:gd name="T98" fmla="*/ 1449 w 2119"/>
                <a:gd name="T99" fmla="*/ 723 h 1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19" h="1746">
                  <a:moveTo>
                    <a:pt x="1373" y="969"/>
                  </a:moveTo>
                  <a:cubicBezTo>
                    <a:pt x="1254" y="1044"/>
                    <a:pt x="1194" y="1173"/>
                    <a:pt x="1241" y="1261"/>
                  </a:cubicBezTo>
                  <a:cubicBezTo>
                    <a:pt x="1291" y="1354"/>
                    <a:pt x="1439" y="1366"/>
                    <a:pt x="1569" y="1285"/>
                  </a:cubicBezTo>
                  <a:cubicBezTo>
                    <a:pt x="1700" y="1203"/>
                    <a:pt x="1753" y="1064"/>
                    <a:pt x="1692" y="979"/>
                  </a:cubicBezTo>
                  <a:cubicBezTo>
                    <a:pt x="1634" y="897"/>
                    <a:pt x="1492" y="895"/>
                    <a:pt x="1373" y="969"/>
                  </a:cubicBezTo>
                  <a:close/>
                  <a:moveTo>
                    <a:pt x="819" y="1316"/>
                  </a:moveTo>
                  <a:cubicBezTo>
                    <a:pt x="700" y="1391"/>
                    <a:pt x="629" y="1526"/>
                    <a:pt x="662" y="1623"/>
                  </a:cubicBezTo>
                  <a:cubicBezTo>
                    <a:pt x="697" y="1725"/>
                    <a:pt x="832" y="1746"/>
                    <a:pt x="963" y="1664"/>
                  </a:cubicBezTo>
                  <a:cubicBezTo>
                    <a:pt x="1093" y="1583"/>
                    <a:pt x="1159" y="1436"/>
                    <a:pt x="1113" y="1341"/>
                  </a:cubicBezTo>
                  <a:cubicBezTo>
                    <a:pt x="1069" y="1251"/>
                    <a:pt x="938" y="1242"/>
                    <a:pt x="819" y="1316"/>
                  </a:cubicBezTo>
                  <a:close/>
                  <a:moveTo>
                    <a:pt x="1552" y="550"/>
                  </a:moveTo>
                  <a:cubicBezTo>
                    <a:pt x="1603" y="617"/>
                    <a:pt x="1741" y="614"/>
                    <a:pt x="1856" y="541"/>
                  </a:cubicBezTo>
                  <a:cubicBezTo>
                    <a:pt x="1972" y="469"/>
                    <a:pt x="2015" y="359"/>
                    <a:pt x="1955" y="298"/>
                  </a:cubicBezTo>
                  <a:cubicBezTo>
                    <a:pt x="1897" y="240"/>
                    <a:pt x="1765" y="249"/>
                    <a:pt x="1658" y="316"/>
                  </a:cubicBezTo>
                  <a:cubicBezTo>
                    <a:pt x="1551" y="383"/>
                    <a:pt x="1503" y="486"/>
                    <a:pt x="1552" y="550"/>
                  </a:cubicBezTo>
                  <a:close/>
                  <a:moveTo>
                    <a:pt x="920" y="946"/>
                  </a:moveTo>
                  <a:cubicBezTo>
                    <a:pt x="884" y="874"/>
                    <a:pt x="770" y="872"/>
                    <a:pt x="663" y="939"/>
                  </a:cubicBezTo>
                  <a:cubicBezTo>
                    <a:pt x="556" y="1005"/>
                    <a:pt x="490" y="1120"/>
                    <a:pt x="517" y="1198"/>
                  </a:cubicBezTo>
                  <a:cubicBezTo>
                    <a:pt x="545" y="1279"/>
                    <a:pt x="662" y="1289"/>
                    <a:pt x="778" y="1217"/>
                  </a:cubicBezTo>
                  <a:cubicBezTo>
                    <a:pt x="894" y="1144"/>
                    <a:pt x="956" y="1021"/>
                    <a:pt x="920" y="946"/>
                  </a:cubicBezTo>
                  <a:close/>
                  <a:moveTo>
                    <a:pt x="1607" y="258"/>
                  </a:moveTo>
                  <a:cubicBezTo>
                    <a:pt x="1712" y="192"/>
                    <a:pt x="1755" y="97"/>
                    <a:pt x="1705" y="47"/>
                  </a:cubicBezTo>
                  <a:cubicBezTo>
                    <a:pt x="1658" y="0"/>
                    <a:pt x="1542" y="12"/>
                    <a:pt x="1444" y="72"/>
                  </a:cubicBezTo>
                  <a:cubicBezTo>
                    <a:pt x="1347" y="133"/>
                    <a:pt x="1300" y="223"/>
                    <a:pt x="1340" y="276"/>
                  </a:cubicBezTo>
                  <a:cubicBezTo>
                    <a:pt x="1382" y="330"/>
                    <a:pt x="1503" y="323"/>
                    <a:pt x="1607" y="258"/>
                  </a:cubicBezTo>
                  <a:close/>
                  <a:moveTo>
                    <a:pt x="1120" y="562"/>
                  </a:moveTo>
                  <a:cubicBezTo>
                    <a:pt x="1225" y="497"/>
                    <a:pt x="1276" y="397"/>
                    <a:pt x="1236" y="341"/>
                  </a:cubicBezTo>
                  <a:cubicBezTo>
                    <a:pt x="1198" y="287"/>
                    <a:pt x="1089" y="295"/>
                    <a:pt x="992" y="356"/>
                  </a:cubicBezTo>
                  <a:cubicBezTo>
                    <a:pt x="895" y="416"/>
                    <a:pt x="840" y="511"/>
                    <a:pt x="871" y="569"/>
                  </a:cubicBezTo>
                  <a:cubicBezTo>
                    <a:pt x="904" y="630"/>
                    <a:pt x="1016" y="628"/>
                    <a:pt x="1120" y="562"/>
                  </a:cubicBezTo>
                  <a:close/>
                  <a:moveTo>
                    <a:pt x="1449" y="723"/>
                  </a:moveTo>
                  <a:cubicBezTo>
                    <a:pt x="1460" y="685"/>
                    <a:pt x="1457" y="650"/>
                    <a:pt x="1437" y="622"/>
                  </a:cubicBezTo>
                  <a:cubicBezTo>
                    <a:pt x="1391" y="557"/>
                    <a:pt x="1268" y="560"/>
                    <a:pt x="1161" y="627"/>
                  </a:cubicBezTo>
                  <a:cubicBezTo>
                    <a:pt x="1117" y="654"/>
                    <a:pt x="1082" y="688"/>
                    <a:pt x="1058" y="724"/>
                  </a:cubicBezTo>
                  <a:cubicBezTo>
                    <a:pt x="763" y="725"/>
                    <a:pt x="763" y="725"/>
                    <a:pt x="763" y="725"/>
                  </a:cubicBezTo>
                  <a:cubicBezTo>
                    <a:pt x="777" y="691"/>
                    <a:pt x="779" y="659"/>
                    <a:pt x="767" y="634"/>
                  </a:cubicBezTo>
                  <a:cubicBezTo>
                    <a:pt x="738" y="575"/>
                    <a:pt x="637" y="578"/>
                    <a:pt x="540" y="639"/>
                  </a:cubicBezTo>
                  <a:cubicBezTo>
                    <a:pt x="501" y="663"/>
                    <a:pt x="468" y="693"/>
                    <a:pt x="443" y="725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436" y="735"/>
                    <a:pt x="436" y="735"/>
                    <a:pt x="436" y="735"/>
                  </a:cubicBezTo>
                  <a:cubicBezTo>
                    <a:pt x="404" y="780"/>
                    <a:pt x="390" y="827"/>
                    <a:pt x="403" y="863"/>
                  </a:cubicBezTo>
                  <a:cubicBezTo>
                    <a:pt x="425" y="929"/>
                    <a:pt x="529" y="932"/>
                    <a:pt x="634" y="867"/>
                  </a:cubicBezTo>
                  <a:cubicBezTo>
                    <a:pt x="689" y="832"/>
                    <a:pt x="732" y="786"/>
                    <a:pt x="756" y="741"/>
                  </a:cubicBezTo>
                  <a:cubicBezTo>
                    <a:pt x="1045" y="747"/>
                    <a:pt x="1045" y="747"/>
                    <a:pt x="1045" y="747"/>
                  </a:cubicBezTo>
                  <a:cubicBezTo>
                    <a:pt x="1021" y="792"/>
                    <a:pt x="1015" y="838"/>
                    <a:pt x="1035" y="874"/>
                  </a:cubicBezTo>
                  <a:cubicBezTo>
                    <a:pt x="1074" y="948"/>
                    <a:pt x="1201" y="951"/>
                    <a:pt x="1317" y="879"/>
                  </a:cubicBezTo>
                  <a:cubicBezTo>
                    <a:pt x="1373" y="844"/>
                    <a:pt x="1414" y="799"/>
                    <a:pt x="1436" y="754"/>
                  </a:cubicBezTo>
                  <a:cubicBezTo>
                    <a:pt x="2118" y="767"/>
                    <a:pt x="2118" y="767"/>
                    <a:pt x="2118" y="767"/>
                  </a:cubicBezTo>
                  <a:cubicBezTo>
                    <a:pt x="2119" y="721"/>
                    <a:pt x="2119" y="721"/>
                    <a:pt x="2119" y="721"/>
                  </a:cubicBezTo>
                  <a:lnTo>
                    <a:pt x="1449" y="723"/>
                  </a:lnTo>
                  <a:close/>
                </a:path>
              </a:pathLst>
            </a:custGeom>
            <a:solidFill>
              <a:srgbClr val="039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5261F3F0-E366-444D-92B4-1472ED4B0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1" y="1858"/>
              <a:ext cx="550" cy="415"/>
            </a:xfrm>
            <a:custGeom>
              <a:avLst/>
              <a:gdLst>
                <a:gd name="T0" fmla="*/ 512 w 588"/>
                <a:gd name="T1" fmla="*/ 72 h 443"/>
                <a:gd name="T2" fmla="*/ 416 w 588"/>
                <a:gd name="T3" fmla="*/ 361 h 443"/>
                <a:gd name="T4" fmla="*/ 61 w 588"/>
                <a:gd name="T5" fmla="*/ 354 h 443"/>
                <a:gd name="T6" fmla="*/ 168 w 588"/>
                <a:gd name="T7" fmla="*/ 78 h 443"/>
                <a:gd name="T8" fmla="*/ 512 w 588"/>
                <a:gd name="T9" fmla="*/ 72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8" h="443">
                  <a:moveTo>
                    <a:pt x="512" y="72"/>
                  </a:moveTo>
                  <a:cubicBezTo>
                    <a:pt x="588" y="149"/>
                    <a:pt x="547" y="279"/>
                    <a:pt x="416" y="361"/>
                  </a:cubicBezTo>
                  <a:cubicBezTo>
                    <a:pt x="286" y="443"/>
                    <a:pt x="126" y="438"/>
                    <a:pt x="61" y="354"/>
                  </a:cubicBezTo>
                  <a:cubicBezTo>
                    <a:pt x="0" y="275"/>
                    <a:pt x="49" y="153"/>
                    <a:pt x="168" y="78"/>
                  </a:cubicBezTo>
                  <a:cubicBezTo>
                    <a:pt x="287" y="4"/>
                    <a:pt x="440" y="0"/>
                    <a:pt x="512" y="72"/>
                  </a:cubicBezTo>
                  <a:close/>
                </a:path>
              </a:pathLst>
            </a:custGeom>
            <a:solidFill>
              <a:srgbClr val="6D6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73B1DC60-EB84-4E5D-A5BE-2FB8101C2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3" y="1570"/>
              <a:ext cx="48" cy="65"/>
            </a:xfrm>
            <a:custGeom>
              <a:avLst/>
              <a:gdLst>
                <a:gd name="T0" fmla="*/ 21 w 51"/>
                <a:gd name="T1" fmla="*/ 26 h 69"/>
                <a:gd name="T2" fmla="*/ 21 w 51"/>
                <a:gd name="T3" fmla="*/ 5 h 69"/>
                <a:gd name="T4" fmla="*/ 0 w 51"/>
                <a:gd name="T5" fmla="*/ 6 h 69"/>
                <a:gd name="T6" fmla="*/ 0 w 51"/>
                <a:gd name="T7" fmla="*/ 3 h 69"/>
                <a:gd name="T8" fmla="*/ 0 w 51"/>
                <a:gd name="T9" fmla="*/ 0 h 69"/>
                <a:gd name="T10" fmla="*/ 26 w 51"/>
                <a:gd name="T11" fmla="*/ 0 h 69"/>
                <a:gd name="T12" fmla="*/ 51 w 51"/>
                <a:gd name="T13" fmla="*/ 0 h 69"/>
                <a:gd name="T14" fmla="*/ 51 w 51"/>
                <a:gd name="T15" fmla="*/ 3 h 69"/>
                <a:gd name="T16" fmla="*/ 51 w 51"/>
                <a:gd name="T17" fmla="*/ 6 h 69"/>
                <a:gd name="T18" fmla="*/ 30 w 51"/>
                <a:gd name="T19" fmla="*/ 5 h 69"/>
                <a:gd name="T20" fmla="*/ 30 w 51"/>
                <a:gd name="T21" fmla="*/ 26 h 69"/>
                <a:gd name="T22" fmla="*/ 30 w 51"/>
                <a:gd name="T23" fmla="*/ 43 h 69"/>
                <a:gd name="T24" fmla="*/ 30 w 51"/>
                <a:gd name="T25" fmla="*/ 69 h 69"/>
                <a:gd name="T26" fmla="*/ 26 w 51"/>
                <a:gd name="T27" fmla="*/ 68 h 69"/>
                <a:gd name="T28" fmla="*/ 21 w 51"/>
                <a:gd name="T29" fmla="*/ 69 h 69"/>
                <a:gd name="T30" fmla="*/ 21 w 51"/>
                <a:gd name="T31" fmla="*/ 43 h 69"/>
                <a:gd name="T32" fmla="*/ 21 w 51"/>
                <a:gd name="T33" fmla="*/ 2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" h="69">
                  <a:moveTo>
                    <a:pt x="21" y="26"/>
                  </a:moveTo>
                  <a:cubicBezTo>
                    <a:pt x="21" y="19"/>
                    <a:pt x="21" y="12"/>
                    <a:pt x="21" y="5"/>
                  </a:cubicBezTo>
                  <a:cubicBezTo>
                    <a:pt x="14" y="5"/>
                    <a:pt x="5" y="6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8" y="0"/>
                    <a:pt x="17" y="0"/>
                    <a:pt x="26" y="0"/>
                  </a:cubicBezTo>
                  <a:cubicBezTo>
                    <a:pt x="34" y="0"/>
                    <a:pt x="43" y="0"/>
                    <a:pt x="51" y="0"/>
                  </a:cubicBezTo>
                  <a:cubicBezTo>
                    <a:pt x="51" y="1"/>
                    <a:pt x="51" y="2"/>
                    <a:pt x="51" y="3"/>
                  </a:cubicBezTo>
                  <a:cubicBezTo>
                    <a:pt x="51" y="4"/>
                    <a:pt x="51" y="5"/>
                    <a:pt x="51" y="6"/>
                  </a:cubicBezTo>
                  <a:cubicBezTo>
                    <a:pt x="46" y="6"/>
                    <a:pt x="37" y="5"/>
                    <a:pt x="30" y="5"/>
                  </a:cubicBezTo>
                  <a:cubicBezTo>
                    <a:pt x="30" y="12"/>
                    <a:pt x="30" y="19"/>
                    <a:pt x="30" y="26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51"/>
                    <a:pt x="30" y="60"/>
                    <a:pt x="30" y="69"/>
                  </a:cubicBezTo>
                  <a:cubicBezTo>
                    <a:pt x="29" y="68"/>
                    <a:pt x="27" y="68"/>
                    <a:pt x="26" y="68"/>
                  </a:cubicBezTo>
                  <a:cubicBezTo>
                    <a:pt x="24" y="68"/>
                    <a:pt x="22" y="68"/>
                    <a:pt x="21" y="69"/>
                  </a:cubicBezTo>
                  <a:cubicBezTo>
                    <a:pt x="21" y="60"/>
                    <a:pt x="21" y="51"/>
                    <a:pt x="21" y="43"/>
                  </a:cubicBezTo>
                  <a:lnTo>
                    <a:pt x="21" y="26"/>
                  </a:lnTo>
                  <a:close/>
                </a:path>
              </a:pathLst>
            </a:custGeom>
            <a:solidFill>
              <a:srgbClr val="6D6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32773A17-D030-4869-901F-C9D67239D2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" y="1569"/>
              <a:ext cx="74" cy="66"/>
            </a:xfrm>
            <a:custGeom>
              <a:avLst/>
              <a:gdLst>
                <a:gd name="T0" fmla="*/ 11 w 79"/>
                <a:gd name="T1" fmla="*/ 0 h 70"/>
                <a:gd name="T2" fmla="*/ 40 w 79"/>
                <a:gd name="T3" fmla="*/ 55 h 70"/>
                <a:gd name="T4" fmla="*/ 69 w 79"/>
                <a:gd name="T5" fmla="*/ 0 h 70"/>
                <a:gd name="T6" fmla="*/ 71 w 79"/>
                <a:gd name="T7" fmla="*/ 0 h 70"/>
                <a:gd name="T8" fmla="*/ 79 w 79"/>
                <a:gd name="T9" fmla="*/ 70 h 70"/>
                <a:gd name="T10" fmla="*/ 74 w 79"/>
                <a:gd name="T11" fmla="*/ 69 h 70"/>
                <a:gd name="T12" fmla="*/ 70 w 79"/>
                <a:gd name="T13" fmla="*/ 70 h 70"/>
                <a:gd name="T14" fmla="*/ 65 w 79"/>
                <a:gd name="T15" fmla="*/ 18 h 70"/>
                <a:gd name="T16" fmla="*/ 65 w 79"/>
                <a:gd name="T17" fmla="*/ 18 h 70"/>
                <a:gd name="T18" fmla="*/ 38 w 79"/>
                <a:gd name="T19" fmla="*/ 69 h 70"/>
                <a:gd name="T20" fmla="*/ 38 w 79"/>
                <a:gd name="T21" fmla="*/ 69 h 70"/>
                <a:gd name="T22" fmla="*/ 12 w 79"/>
                <a:gd name="T23" fmla="*/ 18 h 70"/>
                <a:gd name="T24" fmla="*/ 12 w 79"/>
                <a:gd name="T25" fmla="*/ 18 h 70"/>
                <a:gd name="T26" fmla="*/ 7 w 79"/>
                <a:gd name="T27" fmla="*/ 70 h 70"/>
                <a:gd name="T28" fmla="*/ 3 w 79"/>
                <a:gd name="T29" fmla="*/ 69 h 70"/>
                <a:gd name="T30" fmla="*/ 0 w 79"/>
                <a:gd name="T31" fmla="*/ 70 h 70"/>
                <a:gd name="T32" fmla="*/ 10 w 79"/>
                <a:gd name="T33" fmla="*/ 0 h 70"/>
                <a:gd name="T34" fmla="*/ 11 w 79"/>
                <a:gd name="T3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9" h="70">
                  <a:moveTo>
                    <a:pt x="11" y="0"/>
                  </a:moveTo>
                  <a:cubicBezTo>
                    <a:pt x="20" y="18"/>
                    <a:pt x="30" y="36"/>
                    <a:pt x="40" y="55"/>
                  </a:cubicBezTo>
                  <a:cubicBezTo>
                    <a:pt x="44" y="47"/>
                    <a:pt x="60" y="18"/>
                    <a:pt x="69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4" y="25"/>
                    <a:pt x="76" y="47"/>
                    <a:pt x="79" y="70"/>
                  </a:cubicBezTo>
                  <a:cubicBezTo>
                    <a:pt x="77" y="69"/>
                    <a:pt x="76" y="69"/>
                    <a:pt x="74" y="69"/>
                  </a:cubicBezTo>
                  <a:cubicBezTo>
                    <a:pt x="73" y="69"/>
                    <a:pt x="71" y="69"/>
                    <a:pt x="70" y="70"/>
                  </a:cubicBezTo>
                  <a:cubicBezTo>
                    <a:pt x="68" y="52"/>
                    <a:pt x="67" y="35"/>
                    <a:pt x="65" y="18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55" y="35"/>
                    <a:pt x="46" y="51"/>
                    <a:pt x="38" y="69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0" y="53"/>
                    <a:pt x="21" y="36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0" y="35"/>
                    <a:pt x="7" y="58"/>
                    <a:pt x="7" y="70"/>
                  </a:cubicBezTo>
                  <a:cubicBezTo>
                    <a:pt x="6" y="69"/>
                    <a:pt x="5" y="69"/>
                    <a:pt x="3" y="69"/>
                  </a:cubicBezTo>
                  <a:cubicBezTo>
                    <a:pt x="2" y="69"/>
                    <a:pt x="1" y="69"/>
                    <a:pt x="0" y="70"/>
                  </a:cubicBezTo>
                  <a:cubicBezTo>
                    <a:pt x="3" y="48"/>
                    <a:pt x="7" y="21"/>
                    <a:pt x="10" y="0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6D6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4D40E4AF-5FA1-42A6-B466-AC88EFB451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6" y="1799"/>
              <a:ext cx="4697" cy="488"/>
            </a:xfrm>
            <a:custGeom>
              <a:avLst/>
              <a:gdLst>
                <a:gd name="T0" fmla="*/ 370 w 5026"/>
                <a:gd name="T1" fmla="*/ 104 h 522"/>
                <a:gd name="T2" fmla="*/ 66 w 5026"/>
                <a:gd name="T3" fmla="*/ 199 h 522"/>
                <a:gd name="T4" fmla="*/ 4 w 5026"/>
                <a:gd name="T5" fmla="*/ 104 h 522"/>
                <a:gd name="T6" fmla="*/ 68 w 5026"/>
                <a:gd name="T7" fmla="*/ 420 h 522"/>
                <a:gd name="T8" fmla="*/ 372 w 5026"/>
                <a:gd name="T9" fmla="*/ 325 h 522"/>
                <a:gd name="T10" fmla="*/ 432 w 5026"/>
                <a:gd name="T11" fmla="*/ 199 h 522"/>
                <a:gd name="T12" fmla="*/ 711 w 5026"/>
                <a:gd name="T13" fmla="*/ 10 h 522"/>
                <a:gd name="T14" fmla="*/ 575 w 5026"/>
                <a:gd name="T15" fmla="*/ 199 h 522"/>
                <a:gd name="T16" fmla="*/ 635 w 5026"/>
                <a:gd name="T17" fmla="*/ 325 h 522"/>
                <a:gd name="T18" fmla="*/ 891 w 5026"/>
                <a:gd name="T19" fmla="*/ 133 h 522"/>
                <a:gd name="T20" fmla="*/ 635 w 5026"/>
                <a:gd name="T21" fmla="*/ 254 h 522"/>
                <a:gd name="T22" fmla="*/ 811 w 5026"/>
                <a:gd name="T23" fmla="*/ 199 h 522"/>
                <a:gd name="T24" fmla="*/ 1355 w 5026"/>
                <a:gd name="T25" fmla="*/ 92 h 522"/>
                <a:gd name="T26" fmla="*/ 1018 w 5026"/>
                <a:gd name="T27" fmla="*/ 69 h 522"/>
                <a:gd name="T28" fmla="*/ 1260 w 5026"/>
                <a:gd name="T29" fmla="*/ 518 h 522"/>
                <a:gd name="T30" fmla="*/ 1305 w 5026"/>
                <a:gd name="T31" fmla="*/ 475 h 522"/>
                <a:gd name="T32" fmla="*/ 1028 w 5026"/>
                <a:gd name="T33" fmla="*/ 157 h 522"/>
                <a:gd name="T34" fmla="*/ 1822 w 5026"/>
                <a:gd name="T35" fmla="*/ 73 h 522"/>
                <a:gd name="T36" fmla="*/ 1592 w 5026"/>
                <a:gd name="T37" fmla="*/ 18 h 522"/>
                <a:gd name="T38" fmla="*/ 1696 w 5026"/>
                <a:gd name="T39" fmla="*/ 522 h 522"/>
                <a:gd name="T40" fmla="*/ 1827 w 5026"/>
                <a:gd name="T41" fmla="*/ 455 h 522"/>
                <a:gd name="T42" fmla="*/ 1501 w 5026"/>
                <a:gd name="T43" fmla="*/ 262 h 522"/>
                <a:gd name="T44" fmla="*/ 2193 w 5026"/>
                <a:gd name="T45" fmla="*/ 118 h 522"/>
                <a:gd name="T46" fmla="*/ 2364 w 5026"/>
                <a:gd name="T47" fmla="*/ 74 h 522"/>
                <a:gd name="T48" fmla="*/ 2228 w 5026"/>
                <a:gd name="T49" fmla="*/ 10 h 522"/>
                <a:gd name="T50" fmla="*/ 2306 w 5026"/>
                <a:gd name="T51" fmla="*/ 301 h 522"/>
                <a:gd name="T52" fmla="*/ 2219 w 5026"/>
                <a:gd name="T53" fmla="*/ 486 h 522"/>
                <a:gd name="T54" fmla="*/ 2170 w 5026"/>
                <a:gd name="T55" fmla="*/ 510 h 522"/>
                <a:gd name="T56" fmla="*/ 2363 w 5026"/>
                <a:gd name="T57" fmla="*/ 256 h 522"/>
                <a:gd name="T58" fmla="*/ 2553 w 5026"/>
                <a:gd name="T59" fmla="*/ 10 h 522"/>
                <a:gd name="T60" fmla="*/ 2561 w 5026"/>
                <a:gd name="T61" fmla="*/ 157 h 522"/>
                <a:gd name="T62" fmla="*/ 2716 w 5026"/>
                <a:gd name="T63" fmla="*/ 512 h 522"/>
                <a:gd name="T64" fmla="*/ 2824 w 5026"/>
                <a:gd name="T65" fmla="*/ 106 h 522"/>
                <a:gd name="T66" fmla="*/ 3023 w 5026"/>
                <a:gd name="T67" fmla="*/ 172 h 522"/>
                <a:gd name="T68" fmla="*/ 3161 w 5026"/>
                <a:gd name="T69" fmla="*/ 51 h 522"/>
                <a:gd name="T70" fmla="*/ 3107 w 5026"/>
                <a:gd name="T71" fmla="*/ 0 h 522"/>
                <a:gd name="T72" fmla="*/ 3064 w 5026"/>
                <a:gd name="T73" fmla="*/ 277 h 522"/>
                <a:gd name="T74" fmla="*/ 3075 w 5026"/>
                <a:gd name="T75" fmla="*/ 493 h 522"/>
                <a:gd name="T76" fmla="*/ 2936 w 5026"/>
                <a:gd name="T77" fmla="*/ 482 h 522"/>
                <a:gd name="T78" fmla="*/ 3219 w 5026"/>
                <a:gd name="T79" fmla="*/ 295 h 522"/>
                <a:gd name="T80" fmla="*/ 3284 w 5026"/>
                <a:gd name="T81" fmla="*/ 56 h 522"/>
                <a:gd name="T82" fmla="*/ 3441 w 5026"/>
                <a:gd name="T83" fmla="*/ 420 h 522"/>
                <a:gd name="T84" fmla="*/ 3505 w 5026"/>
                <a:gd name="T85" fmla="*/ 48 h 522"/>
                <a:gd name="T86" fmla="*/ 3567 w 5026"/>
                <a:gd name="T87" fmla="*/ 12 h 522"/>
                <a:gd name="T88" fmla="*/ 3808 w 5026"/>
                <a:gd name="T89" fmla="*/ 370 h 522"/>
                <a:gd name="T90" fmla="*/ 3986 w 5026"/>
                <a:gd name="T91" fmla="*/ 271 h 522"/>
                <a:gd name="T92" fmla="*/ 3808 w 5026"/>
                <a:gd name="T93" fmla="*/ 193 h 522"/>
                <a:gd name="T94" fmla="*/ 4003 w 5026"/>
                <a:gd name="T95" fmla="*/ 54 h 522"/>
                <a:gd name="T96" fmla="*/ 3746 w 5026"/>
                <a:gd name="T97" fmla="*/ 103 h 522"/>
                <a:gd name="T98" fmla="*/ 4007 w 5026"/>
                <a:gd name="T99" fmla="*/ 512 h 522"/>
                <a:gd name="T100" fmla="*/ 4588 w 5026"/>
                <a:gd name="T101" fmla="*/ 0 h 522"/>
                <a:gd name="T102" fmla="*/ 4263 w 5026"/>
                <a:gd name="T103" fmla="*/ 202 h 522"/>
                <a:gd name="T104" fmla="*/ 4103 w 5026"/>
                <a:gd name="T105" fmla="*/ 511 h 522"/>
                <a:gd name="T106" fmla="*/ 4261 w 5026"/>
                <a:gd name="T107" fmla="*/ 326 h 522"/>
                <a:gd name="T108" fmla="*/ 4589 w 5026"/>
                <a:gd name="T109" fmla="*/ 512 h 522"/>
                <a:gd name="T110" fmla="*/ 4966 w 5026"/>
                <a:gd name="T111" fmla="*/ 256 h 522"/>
                <a:gd name="T112" fmla="*/ 4852 w 5026"/>
                <a:gd name="T113" fmla="*/ 34 h 522"/>
                <a:gd name="T114" fmla="*/ 4994 w 5026"/>
                <a:gd name="T115" fmla="*/ 61 h 522"/>
                <a:gd name="T116" fmla="*/ 4738 w 5026"/>
                <a:gd name="T117" fmla="*/ 138 h 522"/>
                <a:gd name="T118" fmla="*/ 4961 w 5026"/>
                <a:gd name="T119" fmla="*/ 429 h 522"/>
                <a:gd name="T120" fmla="*/ 4748 w 5026"/>
                <a:gd name="T121" fmla="*/ 417 h 522"/>
                <a:gd name="T122" fmla="*/ 4979 w 5026"/>
                <a:gd name="T123" fmla="*/ 475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026" h="522">
                  <a:moveTo>
                    <a:pt x="434" y="104"/>
                  </a:moveTo>
                  <a:cubicBezTo>
                    <a:pt x="435" y="73"/>
                    <a:pt x="436" y="42"/>
                    <a:pt x="438" y="10"/>
                  </a:cubicBezTo>
                  <a:cubicBezTo>
                    <a:pt x="431" y="11"/>
                    <a:pt x="425" y="11"/>
                    <a:pt x="419" y="12"/>
                  </a:cubicBezTo>
                  <a:cubicBezTo>
                    <a:pt x="413" y="13"/>
                    <a:pt x="408" y="13"/>
                    <a:pt x="402" y="13"/>
                  </a:cubicBezTo>
                  <a:cubicBezTo>
                    <a:pt x="396" y="13"/>
                    <a:pt x="390" y="13"/>
                    <a:pt x="384" y="12"/>
                  </a:cubicBezTo>
                  <a:cubicBezTo>
                    <a:pt x="378" y="11"/>
                    <a:pt x="372" y="11"/>
                    <a:pt x="366" y="10"/>
                  </a:cubicBezTo>
                  <a:cubicBezTo>
                    <a:pt x="367" y="42"/>
                    <a:pt x="369" y="73"/>
                    <a:pt x="370" y="104"/>
                  </a:cubicBezTo>
                  <a:cubicBezTo>
                    <a:pt x="371" y="135"/>
                    <a:pt x="372" y="167"/>
                    <a:pt x="372" y="199"/>
                  </a:cubicBezTo>
                  <a:cubicBezTo>
                    <a:pt x="372" y="225"/>
                    <a:pt x="372" y="225"/>
                    <a:pt x="372" y="225"/>
                  </a:cubicBezTo>
                  <a:cubicBezTo>
                    <a:pt x="345" y="225"/>
                    <a:pt x="320" y="226"/>
                    <a:pt x="295" y="226"/>
                  </a:cubicBezTo>
                  <a:cubicBezTo>
                    <a:pt x="271" y="227"/>
                    <a:pt x="245" y="227"/>
                    <a:pt x="219" y="227"/>
                  </a:cubicBezTo>
                  <a:cubicBezTo>
                    <a:pt x="192" y="227"/>
                    <a:pt x="167" y="227"/>
                    <a:pt x="142" y="226"/>
                  </a:cubicBezTo>
                  <a:cubicBezTo>
                    <a:pt x="118" y="226"/>
                    <a:pt x="92" y="225"/>
                    <a:pt x="66" y="225"/>
                  </a:cubicBezTo>
                  <a:cubicBezTo>
                    <a:pt x="66" y="199"/>
                    <a:pt x="66" y="199"/>
                    <a:pt x="66" y="199"/>
                  </a:cubicBezTo>
                  <a:cubicBezTo>
                    <a:pt x="66" y="167"/>
                    <a:pt x="66" y="135"/>
                    <a:pt x="68" y="104"/>
                  </a:cubicBezTo>
                  <a:cubicBezTo>
                    <a:pt x="69" y="73"/>
                    <a:pt x="70" y="42"/>
                    <a:pt x="72" y="10"/>
                  </a:cubicBezTo>
                  <a:cubicBezTo>
                    <a:pt x="65" y="11"/>
                    <a:pt x="59" y="11"/>
                    <a:pt x="53" y="12"/>
                  </a:cubicBezTo>
                  <a:cubicBezTo>
                    <a:pt x="47" y="13"/>
                    <a:pt x="42" y="13"/>
                    <a:pt x="36" y="13"/>
                  </a:cubicBezTo>
                  <a:cubicBezTo>
                    <a:pt x="30" y="13"/>
                    <a:pt x="24" y="13"/>
                    <a:pt x="18" y="12"/>
                  </a:cubicBezTo>
                  <a:cubicBezTo>
                    <a:pt x="12" y="11"/>
                    <a:pt x="6" y="11"/>
                    <a:pt x="0" y="10"/>
                  </a:cubicBezTo>
                  <a:cubicBezTo>
                    <a:pt x="1" y="42"/>
                    <a:pt x="3" y="73"/>
                    <a:pt x="4" y="104"/>
                  </a:cubicBezTo>
                  <a:cubicBezTo>
                    <a:pt x="5" y="135"/>
                    <a:pt x="6" y="167"/>
                    <a:pt x="6" y="199"/>
                  </a:cubicBezTo>
                  <a:cubicBezTo>
                    <a:pt x="6" y="325"/>
                    <a:pt x="6" y="325"/>
                    <a:pt x="6" y="325"/>
                  </a:cubicBezTo>
                  <a:cubicBezTo>
                    <a:pt x="6" y="357"/>
                    <a:pt x="5" y="389"/>
                    <a:pt x="4" y="420"/>
                  </a:cubicBezTo>
                  <a:cubicBezTo>
                    <a:pt x="3" y="451"/>
                    <a:pt x="1" y="482"/>
                    <a:pt x="0" y="512"/>
                  </a:cubicBezTo>
                  <a:cubicBezTo>
                    <a:pt x="11" y="511"/>
                    <a:pt x="23" y="511"/>
                    <a:pt x="36" y="511"/>
                  </a:cubicBezTo>
                  <a:cubicBezTo>
                    <a:pt x="48" y="511"/>
                    <a:pt x="60" y="511"/>
                    <a:pt x="72" y="512"/>
                  </a:cubicBezTo>
                  <a:cubicBezTo>
                    <a:pt x="70" y="482"/>
                    <a:pt x="69" y="451"/>
                    <a:pt x="68" y="420"/>
                  </a:cubicBezTo>
                  <a:cubicBezTo>
                    <a:pt x="66" y="389"/>
                    <a:pt x="66" y="357"/>
                    <a:pt x="66" y="325"/>
                  </a:cubicBezTo>
                  <a:cubicBezTo>
                    <a:pt x="66" y="259"/>
                    <a:pt x="66" y="259"/>
                    <a:pt x="66" y="259"/>
                  </a:cubicBezTo>
                  <a:cubicBezTo>
                    <a:pt x="92" y="259"/>
                    <a:pt x="118" y="258"/>
                    <a:pt x="142" y="258"/>
                  </a:cubicBezTo>
                  <a:cubicBezTo>
                    <a:pt x="167" y="258"/>
                    <a:pt x="192" y="258"/>
                    <a:pt x="219" y="258"/>
                  </a:cubicBezTo>
                  <a:cubicBezTo>
                    <a:pt x="245" y="258"/>
                    <a:pt x="271" y="258"/>
                    <a:pt x="295" y="258"/>
                  </a:cubicBezTo>
                  <a:cubicBezTo>
                    <a:pt x="320" y="258"/>
                    <a:pt x="345" y="259"/>
                    <a:pt x="372" y="259"/>
                  </a:cubicBezTo>
                  <a:cubicBezTo>
                    <a:pt x="372" y="325"/>
                    <a:pt x="372" y="325"/>
                    <a:pt x="372" y="325"/>
                  </a:cubicBezTo>
                  <a:cubicBezTo>
                    <a:pt x="372" y="357"/>
                    <a:pt x="371" y="389"/>
                    <a:pt x="370" y="420"/>
                  </a:cubicBezTo>
                  <a:cubicBezTo>
                    <a:pt x="369" y="451"/>
                    <a:pt x="367" y="482"/>
                    <a:pt x="366" y="512"/>
                  </a:cubicBezTo>
                  <a:cubicBezTo>
                    <a:pt x="377" y="511"/>
                    <a:pt x="389" y="511"/>
                    <a:pt x="402" y="511"/>
                  </a:cubicBezTo>
                  <a:cubicBezTo>
                    <a:pt x="414" y="511"/>
                    <a:pt x="426" y="511"/>
                    <a:pt x="438" y="512"/>
                  </a:cubicBezTo>
                  <a:cubicBezTo>
                    <a:pt x="436" y="482"/>
                    <a:pt x="435" y="451"/>
                    <a:pt x="434" y="420"/>
                  </a:cubicBezTo>
                  <a:cubicBezTo>
                    <a:pt x="432" y="389"/>
                    <a:pt x="432" y="357"/>
                    <a:pt x="432" y="325"/>
                  </a:cubicBezTo>
                  <a:cubicBezTo>
                    <a:pt x="432" y="199"/>
                    <a:pt x="432" y="199"/>
                    <a:pt x="432" y="199"/>
                  </a:cubicBezTo>
                  <a:cubicBezTo>
                    <a:pt x="432" y="167"/>
                    <a:pt x="432" y="135"/>
                    <a:pt x="434" y="104"/>
                  </a:cubicBezTo>
                  <a:close/>
                  <a:moveTo>
                    <a:pt x="859" y="47"/>
                  </a:moveTo>
                  <a:cubicBezTo>
                    <a:pt x="850" y="38"/>
                    <a:pt x="839" y="31"/>
                    <a:pt x="828" y="26"/>
                  </a:cubicBezTo>
                  <a:cubicBezTo>
                    <a:pt x="816" y="21"/>
                    <a:pt x="804" y="17"/>
                    <a:pt x="792" y="15"/>
                  </a:cubicBezTo>
                  <a:cubicBezTo>
                    <a:pt x="780" y="12"/>
                    <a:pt x="769" y="11"/>
                    <a:pt x="758" y="10"/>
                  </a:cubicBezTo>
                  <a:cubicBezTo>
                    <a:pt x="747" y="10"/>
                    <a:pt x="738" y="10"/>
                    <a:pt x="731" y="10"/>
                  </a:cubicBezTo>
                  <a:cubicBezTo>
                    <a:pt x="726" y="10"/>
                    <a:pt x="719" y="10"/>
                    <a:pt x="711" y="10"/>
                  </a:cubicBezTo>
                  <a:cubicBezTo>
                    <a:pt x="703" y="11"/>
                    <a:pt x="695" y="11"/>
                    <a:pt x="687" y="11"/>
                  </a:cubicBezTo>
                  <a:cubicBezTo>
                    <a:pt x="678" y="12"/>
                    <a:pt x="670" y="12"/>
                    <a:pt x="661" y="13"/>
                  </a:cubicBezTo>
                  <a:cubicBezTo>
                    <a:pt x="653" y="13"/>
                    <a:pt x="646" y="13"/>
                    <a:pt x="640" y="13"/>
                  </a:cubicBezTo>
                  <a:cubicBezTo>
                    <a:pt x="629" y="13"/>
                    <a:pt x="617" y="13"/>
                    <a:pt x="605" y="12"/>
                  </a:cubicBezTo>
                  <a:cubicBezTo>
                    <a:pt x="593" y="11"/>
                    <a:pt x="581" y="11"/>
                    <a:pt x="569" y="10"/>
                  </a:cubicBezTo>
                  <a:cubicBezTo>
                    <a:pt x="571" y="42"/>
                    <a:pt x="572" y="73"/>
                    <a:pt x="573" y="104"/>
                  </a:cubicBezTo>
                  <a:cubicBezTo>
                    <a:pt x="575" y="135"/>
                    <a:pt x="575" y="167"/>
                    <a:pt x="575" y="199"/>
                  </a:cubicBezTo>
                  <a:cubicBezTo>
                    <a:pt x="575" y="325"/>
                    <a:pt x="575" y="325"/>
                    <a:pt x="575" y="325"/>
                  </a:cubicBezTo>
                  <a:cubicBezTo>
                    <a:pt x="575" y="357"/>
                    <a:pt x="575" y="389"/>
                    <a:pt x="573" y="420"/>
                  </a:cubicBezTo>
                  <a:cubicBezTo>
                    <a:pt x="572" y="451"/>
                    <a:pt x="571" y="482"/>
                    <a:pt x="569" y="512"/>
                  </a:cubicBezTo>
                  <a:cubicBezTo>
                    <a:pt x="580" y="511"/>
                    <a:pt x="592" y="511"/>
                    <a:pt x="605" y="511"/>
                  </a:cubicBezTo>
                  <a:cubicBezTo>
                    <a:pt x="618" y="511"/>
                    <a:pt x="630" y="511"/>
                    <a:pt x="641" y="512"/>
                  </a:cubicBezTo>
                  <a:cubicBezTo>
                    <a:pt x="640" y="482"/>
                    <a:pt x="638" y="451"/>
                    <a:pt x="637" y="420"/>
                  </a:cubicBezTo>
                  <a:cubicBezTo>
                    <a:pt x="636" y="389"/>
                    <a:pt x="635" y="357"/>
                    <a:pt x="635" y="325"/>
                  </a:cubicBezTo>
                  <a:cubicBezTo>
                    <a:pt x="635" y="285"/>
                    <a:pt x="635" y="285"/>
                    <a:pt x="635" y="285"/>
                  </a:cubicBezTo>
                  <a:cubicBezTo>
                    <a:pt x="645" y="286"/>
                    <a:pt x="654" y="286"/>
                    <a:pt x="664" y="287"/>
                  </a:cubicBezTo>
                  <a:cubicBezTo>
                    <a:pt x="673" y="287"/>
                    <a:pt x="683" y="287"/>
                    <a:pt x="694" y="287"/>
                  </a:cubicBezTo>
                  <a:cubicBezTo>
                    <a:pt x="712" y="287"/>
                    <a:pt x="732" y="285"/>
                    <a:pt x="755" y="281"/>
                  </a:cubicBezTo>
                  <a:cubicBezTo>
                    <a:pt x="778" y="277"/>
                    <a:pt x="799" y="270"/>
                    <a:pt x="819" y="258"/>
                  </a:cubicBezTo>
                  <a:cubicBezTo>
                    <a:pt x="839" y="247"/>
                    <a:pt x="857" y="232"/>
                    <a:pt x="870" y="212"/>
                  </a:cubicBezTo>
                  <a:cubicBezTo>
                    <a:pt x="884" y="192"/>
                    <a:pt x="891" y="166"/>
                    <a:pt x="891" y="133"/>
                  </a:cubicBezTo>
                  <a:cubicBezTo>
                    <a:pt x="891" y="113"/>
                    <a:pt x="888" y="96"/>
                    <a:pt x="883" y="82"/>
                  </a:cubicBezTo>
                  <a:cubicBezTo>
                    <a:pt x="877" y="68"/>
                    <a:pt x="869" y="56"/>
                    <a:pt x="859" y="47"/>
                  </a:cubicBezTo>
                  <a:close/>
                  <a:moveTo>
                    <a:pt x="811" y="199"/>
                  </a:moveTo>
                  <a:cubicBezTo>
                    <a:pt x="803" y="215"/>
                    <a:pt x="792" y="227"/>
                    <a:pt x="778" y="236"/>
                  </a:cubicBezTo>
                  <a:cubicBezTo>
                    <a:pt x="765" y="245"/>
                    <a:pt x="750" y="251"/>
                    <a:pt x="734" y="255"/>
                  </a:cubicBezTo>
                  <a:cubicBezTo>
                    <a:pt x="718" y="258"/>
                    <a:pt x="702" y="260"/>
                    <a:pt x="687" y="260"/>
                  </a:cubicBezTo>
                  <a:cubicBezTo>
                    <a:pt x="669" y="260"/>
                    <a:pt x="652" y="258"/>
                    <a:pt x="635" y="254"/>
                  </a:cubicBezTo>
                  <a:cubicBezTo>
                    <a:pt x="635" y="37"/>
                    <a:pt x="635" y="37"/>
                    <a:pt x="635" y="37"/>
                  </a:cubicBezTo>
                  <a:cubicBezTo>
                    <a:pt x="701" y="37"/>
                    <a:pt x="701" y="37"/>
                    <a:pt x="701" y="37"/>
                  </a:cubicBezTo>
                  <a:cubicBezTo>
                    <a:pt x="720" y="37"/>
                    <a:pt x="737" y="38"/>
                    <a:pt x="752" y="41"/>
                  </a:cubicBezTo>
                  <a:cubicBezTo>
                    <a:pt x="767" y="43"/>
                    <a:pt x="780" y="48"/>
                    <a:pt x="791" y="56"/>
                  </a:cubicBezTo>
                  <a:cubicBezTo>
                    <a:pt x="801" y="63"/>
                    <a:pt x="809" y="73"/>
                    <a:pt x="815" y="86"/>
                  </a:cubicBezTo>
                  <a:cubicBezTo>
                    <a:pt x="821" y="100"/>
                    <a:pt x="824" y="117"/>
                    <a:pt x="824" y="138"/>
                  </a:cubicBezTo>
                  <a:cubicBezTo>
                    <a:pt x="824" y="163"/>
                    <a:pt x="820" y="183"/>
                    <a:pt x="811" y="199"/>
                  </a:cubicBezTo>
                  <a:close/>
                  <a:moveTo>
                    <a:pt x="1071" y="84"/>
                  </a:moveTo>
                  <a:cubicBezTo>
                    <a:pt x="1089" y="65"/>
                    <a:pt x="1111" y="50"/>
                    <a:pt x="1135" y="41"/>
                  </a:cubicBezTo>
                  <a:cubicBezTo>
                    <a:pt x="1160" y="32"/>
                    <a:pt x="1187" y="27"/>
                    <a:pt x="1216" y="27"/>
                  </a:cubicBezTo>
                  <a:cubicBezTo>
                    <a:pt x="1233" y="27"/>
                    <a:pt x="1249" y="29"/>
                    <a:pt x="1264" y="34"/>
                  </a:cubicBezTo>
                  <a:cubicBezTo>
                    <a:pt x="1278" y="39"/>
                    <a:pt x="1292" y="44"/>
                    <a:pt x="1303" y="51"/>
                  </a:cubicBezTo>
                  <a:cubicBezTo>
                    <a:pt x="1315" y="58"/>
                    <a:pt x="1325" y="65"/>
                    <a:pt x="1334" y="73"/>
                  </a:cubicBezTo>
                  <a:cubicBezTo>
                    <a:pt x="1343" y="80"/>
                    <a:pt x="1350" y="86"/>
                    <a:pt x="1355" y="92"/>
                  </a:cubicBezTo>
                  <a:cubicBezTo>
                    <a:pt x="1359" y="91"/>
                    <a:pt x="1359" y="91"/>
                    <a:pt x="1359" y="91"/>
                  </a:cubicBezTo>
                  <a:cubicBezTo>
                    <a:pt x="1360" y="83"/>
                    <a:pt x="1362" y="73"/>
                    <a:pt x="1365" y="62"/>
                  </a:cubicBezTo>
                  <a:cubicBezTo>
                    <a:pt x="1367" y="50"/>
                    <a:pt x="1370" y="41"/>
                    <a:pt x="1374" y="34"/>
                  </a:cubicBezTo>
                  <a:cubicBezTo>
                    <a:pt x="1354" y="24"/>
                    <a:pt x="1330" y="17"/>
                    <a:pt x="1304" y="10"/>
                  </a:cubicBezTo>
                  <a:cubicBezTo>
                    <a:pt x="1277" y="3"/>
                    <a:pt x="1248" y="0"/>
                    <a:pt x="1216" y="0"/>
                  </a:cubicBezTo>
                  <a:cubicBezTo>
                    <a:pt x="1175" y="0"/>
                    <a:pt x="1138" y="6"/>
                    <a:pt x="1104" y="18"/>
                  </a:cubicBezTo>
                  <a:cubicBezTo>
                    <a:pt x="1071" y="29"/>
                    <a:pt x="1042" y="46"/>
                    <a:pt x="1018" y="69"/>
                  </a:cubicBezTo>
                  <a:cubicBezTo>
                    <a:pt x="993" y="91"/>
                    <a:pt x="975" y="119"/>
                    <a:pt x="961" y="151"/>
                  </a:cubicBezTo>
                  <a:cubicBezTo>
                    <a:pt x="948" y="184"/>
                    <a:pt x="941" y="221"/>
                    <a:pt x="941" y="262"/>
                  </a:cubicBezTo>
                  <a:cubicBezTo>
                    <a:pt x="941" y="304"/>
                    <a:pt x="948" y="341"/>
                    <a:pt x="961" y="373"/>
                  </a:cubicBezTo>
                  <a:cubicBezTo>
                    <a:pt x="975" y="405"/>
                    <a:pt x="993" y="433"/>
                    <a:pt x="1017" y="455"/>
                  </a:cubicBezTo>
                  <a:cubicBezTo>
                    <a:pt x="1040" y="478"/>
                    <a:pt x="1069" y="494"/>
                    <a:pt x="1101" y="505"/>
                  </a:cubicBezTo>
                  <a:cubicBezTo>
                    <a:pt x="1134" y="516"/>
                    <a:pt x="1170" y="522"/>
                    <a:pt x="1208" y="522"/>
                  </a:cubicBezTo>
                  <a:cubicBezTo>
                    <a:pt x="1226" y="522"/>
                    <a:pt x="1244" y="520"/>
                    <a:pt x="1260" y="518"/>
                  </a:cubicBezTo>
                  <a:cubicBezTo>
                    <a:pt x="1277" y="515"/>
                    <a:pt x="1292" y="511"/>
                    <a:pt x="1305" y="508"/>
                  </a:cubicBezTo>
                  <a:cubicBezTo>
                    <a:pt x="1319" y="504"/>
                    <a:pt x="1330" y="500"/>
                    <a:pt x="1340" y="495"/>
                  </a:cubicBezTo>
                  <a:cubicBezTo>
                    <a:pt x="1349" y="491"/>
                    <a:pt x="1356" y="486"/>
                    <a:pt x="1360" y="482"/>
                  </a:cubicBezTo>
                  <a:cubicBezTo>
                    <a:pt x="1367" y="439"/>
                    <a:pt x="1367" y="439"/>
                    <a:pt x="1367" y="439"/>
                  </a:cubicBezTo>
                  <a:cubicBezTo>
                    <a:pt x="1364" y="436"/>
                    <a:pt x="1364" y="436"/>
                    <a:pt x="1364" y="436"/>
                  </a:cubicBezTo>
                  <a:cubicBezTo>
                    <a:pt x="1357" y="442"/>
                    <a:pt x="1349" y="448"/>
                    <a:pt x="1339" y="455"/>
                  </a:cubicBezTo>
                  <a:cubicBezTo>
                    <a:pt x="1329" y="462"/>
                    <a:pt x="1318" y="469"/>
                    <a:pt x="1305" y="475"/>
                  </a:cubicBezTo>
                  <a:cubicBezTo>
                    <a:pt x="1293" y="481"/>
                    <a:pt x="1279" y="486"/>
                    <a:pt x="1264" y="490"/>
                  </a:cubicBezTo>
                  <a:cubicBezTo>
                    <a:pt x="1249" y="495"/>
                    <a:pt x="1233" y="497"/>
                    <a:pt x="1216" y="497"/>
                  </a:cubicBezTo>
                  <a:cubicBezTo>
                    <a:pt x="1187" y="497"/>
                    <a:pt x="1160" y="492"/>
                    <a:pt x="1135" y="483"/>
                  </a:cubicBezTo>
                  <a:cubicBezTo>
                    <a:pt x="1111" y="474"/>
                    <a:pt x="1089" y="460"/>
                    <a:pt x="1071" y="440"/>
                  </a:cubicBezTo>
                  <a:cubicBezTo>
                    <a:pt x="1053" y="421"/>
                    <a:pt x="1038" y="397"/>
                    <a:pt x="1028" y="367"/>
                  </a:cubicBezTo>
                  <a:cubicBezTo>
                    <a:pt x="1018" y="338"/>
                    <a:pt x="1013" y="303"/>
                    <a:pt x="1013" y="262"/>
                  </a:cubicBezTo>
                  <a:cubicBezTo>
                    <a:pt x="1013" y="222"/>
                    <a:pt x="1018" y="187"/>
                    <a:pt x="1028" y="157"/>
                  </a:cubicBezTo>
                  <a:cubicBezTo>
                    <a:pt x="1038" y="128"/>
                    <a:pt x="1053" y="103"/>
                    <a:pt x="1071" y="84"/>
                  </a:cubicBezTo>
                  <a:close/>
                  <a:moveTo>
                    <a:pt x="1559" y="84"/>
                  </a:moveTo>
                  <a:cubicBezTo>
                    <a:pt x="1577" y="65"/>
                    <a:pt x="1599" y="50"/>
                    <a:pt x="1624" y="41"/>
                  </a:cubicBezTo>
                  <a:cubicBezTo>
                    <a:pt x="1648" y="32"/>
                    <a:pt x="1675" y="27"/>
                    <a:pt x="1704" y="27"/>
                  </a:cubicBezTo>
                  <a:cubicBezTo>
                    <a:pt x="1721" y="27"/>
                    <a:pt x="1737" y="29"/>
                    <a:pt x="1752" y="34"/>
                  </a:cubicBezTo>
                  <a:cubicBezTo>
                    <a:pt x="1767" y="39"/>
                    <a:pt x="1780" y="44"/>
                    <a:pt x="1792" y="51"/>
                  </a:cubicBezTo>
                  <a:cubicBezTo>
                    <a:pt x="1803" y="58"/>
                    <a:pt x="1813" y="65"/>
                    <a:pt x="1822" y="73"/>
                  </a:cubicBezTo>
                  <a:cubicBezTo>
                    <a:pt x="1831" y="80"/>
                    <a:pt x="1838" y="86"/>
                    <a:pt x="1843" y="92"/>
                  </a:cubicBezTo>
                  <a:cubicBezTo>
                    <a:pt x="1847" y="91"/>
                    <a:pt x="1847" y="91"/>
                    <a:pt x="1847" y="91"/>
                  </a:cubicBezTo>
                  <a:cubicBezTo>
                    <a:pt x="1849" y="83"/>
                    <a:pt x="1851" y="73"/>
                    <a:pt x="1853" y="62"/>
                  </a:cubicBezTo>
                  <a:cubicBezTo>
                    <a:pt x="1855" y="50"/>
                    <a:pt x="1859" y="41"/>
                    <a:pt x="1863" y="34"/>
                  </a:cubicBezTo>
                  <a:cubicBezTo>
                    <a:pt x="1842" y="24"/>
                    <a:pt x="1818" y="17"/>
                    <a:pt x="1792" y="10"/>
                  </a:cubicBezTo>
                  <a:cubicBezTo>
                    <a:pt x="1765" y="3"/>
                    <a:pt x="1736" y="0"/>
                    <a:pt x="1704" y="0"/>
                  </a:cubicBezTo>
                  <a:cubicBezTo>
                    <a:pt x="1663" y="0"/>
                    <a:pt x="1626" y="6"/>
                    <a:pt x="1592" y="18"/>
                  </a:cubicBezTo>
                  <a:cubicBezTo>
                    <a:pt x="1559" y="29"/>
                    <a:pt x="1530" y="46"/>
                    <a:pt x="1506" y="69"/>
                  </a:cubicBezTo>
                  <a:cubicBezTo>
                    <a:pt x="1482" y="91"/>
                    <a:pt x="1463" y="119"/>
                    <a:pt x="1449" y="151"/>
                  </a:cubicBezTo>
                  <a:cubicBezTo>
                    <a:pt x="1436" y="184"/>
                    <a:pt x="1429" y="221"/>
                    <a:pt x="1429" y="262"/>
                  </a:cubicBezTo>
                  <a:cubicBezTo>
                    <a:pt x="1429" y="304"/>
                    <a:pt x="1436" y="341"/>
                    <a:pt x="1449" y="373"/>
                  </a:cubicBezTo>
                  <a:cubicBezTo>
                    <a:pt x="1463" y="405"/>
                    <a:pt x="1481" y="433"/>
                    <a:pt x="1505" y="455"/>
                  </a:cubicBezTo>
                  <a:cubicBezTo>
                    <a:pt x="1529" y="478"/>
                    <a:pt x="1557" y="494"/>
                    <a:pt x="1590" y="505"/>
                  </a:cubicBezTo>
                  <a:cubicBezTo>
                    <a:pt x="1622" y="516"/>
                    <a:pt x="1658" y="522"/>
                    <a:pt x="1696" y="522"/>
                  </a:cubicBezTo>
                  <a:cubicBezTo>
                    <a:pt x="1714" y="522"/>
                    <a:pt x="1732" y="520"/>
                    <a:pt x="1748" y="518"/>
                  </a:cubicBezTo>
                  <a:cubicBezTo>
                    <a:pt x="1765" y="515"/>
                    <a:pt x="1780" y="511"/>
                    <a:pt x="1793" y="508"/>
                  </a:cubicBezTo>
                  <a:cubicBezTo>
                    <a:pt x="1807" y="504"/>
                    <a:pt x="1818" y="500"/>
                    <a:pt x="1828" y="495"/>
                  </a:cubicBezTo>
                  <a:cubicBezTo>
                    <a:pt x="1837" y="491"/>
                    <a:pt x="1844" y="486"/>
                    <a:pt x="1849" y="482"/>
                  </a:cubicBezTo>
                  <a:cubicBezTo>
                    <a:pt x="1855" y="439"/>
                    <a:pt x="1855" y="439"/>
                    <a:pt x="1855" y="439"/>
                  </a:cubicBezTo>
                  <a:cubicBezTo>
                    <a:pt x="1852" y="436"/>
                    <a:pt x="1852" y="436"/>
                    <a:pt x="1852" y="436"/>
                  </a:cubicBezTo>
                  <a:cubicBezTo>
                    <a:pt x="1845" y="442"/>
                    <a:pt x="1837" y="448"/>
                    <a:pt x="1827" y="455"/>
                  </a:cubicBezTo>
                  <a:cubicBezTo>
                    <a:pt x="1817" y="462"/>
                    <a:pt x="1806" y="469"/>
                    <a:pt x="1793" y="475"/>
                  </a:cubicBezTo>
                  <a:cubicBezTo>
                    <a:pt x="1781" y="481"/>
                    <a:pt x="1767" y="486"/>
                    <a:pt x="1752" y="490"/>
                  </a:cubicBezTo>
                  <a:cubicBezTo>
                    <a:pt x="1737" y="495"/>
                    <a:pt x="1721" y="497"/>
                    <a:pt x="1704" y="497"/>
                  </a:cubicBezTo>
                  <a:cubicBezTo>
                    <a:pt x="1675" y="497"/>
                    <a:pt x="1648" y="492"/>
                    <a:pt x="1624" y="483"/>
                  </a:cubicBezTo>
                  <a:cubicBezTo>
                    <a:pt x="1599" y="474"/>
                    <a:pt x="1577" y="460"/>
                    <a:pt x="1559" y="440"/>
                  </a:cubicBezTo>
                  <a:cubicBezTo>
                    <a:pt x="1541" y="421"/>
                    <a:pt x="1527" y="397"/>
                    <a:pt x="1516" y="367"/>
                  </a:cubicBezTo>
                  <a:cubicBezTo>
                    <a:pt x="1506" y="338"/>
                    <a:pt x="1501" y="303"/>
                    <a:pt x="1501" y="262"/>
                  </a:cubicBezTo>
                  <a:cubicBezTo>
                    <a:pt x="1501" y="222"/>
                    <a:pt x="1506" y="187"/>
                    <a:pt x="1516" y="157"/>
                  </a:cubicBezTo>
                  <a:cubicBezTo>
                    <a:pt x="1527" y="128"/>
                    <a:pt x="1541" y="103"/>
                    <a:pt x="1559" y="84"/>
                  </a:cubicBezTo>
                  <a:close/>
                  <a:moveTo>
                    <a:pt x="2363" y="256"/>
                  </a:moveTo>
                  <a:cubicBezTo>
                    <a:pt x="2346" y="245"/>
                    <a:pt x="2328" y="237"/>
                    <a:pt x="2308" y="230"/>
                  </a:cubicBezTo>
                  <a:cubicBezTo>
                    <a:pt x="2288" y="222"/>
                    <a:pt x="2270" y="214"/>
                    <a:pt x="2253" y="205"/>
                  </a:cubicBezTo>
                  <a:cubicBezTo>
                    <a:pt x="2236" y="196"/>
                    <a:pt x="2221" y="185"/>
                    <a:pt x="2210" y="172"/>
                  </a:cubicBezTo>
                  <a:cubicBezTo>
                    <a:pt x="2198" y="159"/>
                    <a:pt x="2193" y="141"/>
                    <a:pt x="2193" y="118"/>
                  </a:cubicBezTo>
                  <a:cubicBezTo>
                    <a:pt x="2193" y="105"/>
                    <a:pt x="2195" y="93"/>
                    <a:pt x="2200" y="81"/>
                  </a:cubicBezTo>
                  <a:cubicBezTo>
                    <a:pt x="2204" y="70"/>
                    <a:pt x="2211" y="60"/>
                    <a:pt x="2219" y="52"/>
                  </a:cubicBezTo>
                  <a:cubicBezTo>
                    <a:pt x="2228" y="44"/>
                    <a:pt x="2238" y="38"/>
                    <a:pt x="2249" y="34"/>
                  </a:cubicBezTo>
                  <a:cubicBezTo>
                    <a:pt x="2261" y="29"/>
                    <a:pt x="2273" y="27"/>
                    <a:pt x="2287" y="27"/>
                  </a:cubicBezTo>
                  <a:cubicBezTo>
                    <a:pt x="2301" y="27"/>
                    <a:pt x="2312" y="29"/>
                    <a:pt x="2322" y="34"/>
                  </a:cubicBezTo>
                  <a:cubicBezTo>
                    <a:pt x="2332" y="39"/>
                    <a:pt x="2340" y="44"/>
                    <a:pt x="2347" y="51"/>
                  </a:cubicBezTo>
                  <a:cubicBezTo>
                    <a:pt x="2354" y="58"/>
                    <a:pt x="2360" y="66"/>
                    <a:pt x="2364" y="74"/>
                  </a:cubicBezTo>
                  <a:cubicBezTo>
                    <a:pt x="2368" y="82"/>
                    <a:pt x="2372" y="89"/>
                    <a:pt x="2374" y="96"/>
                  </a:cubicBezTo>
                  <a:cubicBezTo>
                    <a:pt x="2383" y="96"/>
                    <a:pt x="2383" y="96"/>
                    <a:pt x="2383" y="96"/>
                  </a:cubicBezTo>
                  <a:cubicBezTo>
                    <a:pt x="2386" y="82"/>
                    <a:pt x="2389" y="70"/>
                    <a:pt x="2392" y="61"/>
                  </a:cubicBezTo>
                  <a:cubicBezTo>
                    <a:pt x="2395" y="52"/>
                    <a:pt x="2398" y="43"/>
                    <a:pt x="2403" y="34"/>
                  </a:cubicBezTo>
                  <a:cubicBezTo>
                    <a:pt x="2388" y="23"/>
                    <a:pt x="2372" y="14"/>
                    <a:pt x="2355" y="9"/>
                  </a:cubicBezTo>
                  <a:cubicBezTo>
                    <a:pt x="2338" y="3"/>
                    <a:pt x="2318" y="0"/>
                    <a:pt x="2294" y="0"/>
                  </a:cubicBezTo>
                  <a:cubicBezTo>
                    <a:pt x="2270" y="0"/>
                    <a:pt x="2248" y="4"/>
                    <a:pt x="2228" y="10"/>
                  </a:cubicBezTo>
                  <a:cubicBezTo>
                    <a:pt x="2209" y="17"/>
                    <a:pt x="2192" y="27"/>
                    <a:pt x="2178" y="39"/>
                  </a:cubicBezTo>
                  <a:cubicBezTo>
                    <a:pt x="2164" y="51"/>
                    <a:pt x="2154" y="66"/>
                    <a:pt x="2146" y="82"/>
                  </a:cubicBezTo>
                  <a:cubicBezTo>
                    <a:pt x="2139" y="99"/>
                    <a:pt x="2136" y="118"/>
                    <a:pt x="2136" y="138"/>
                  </a:cubicBezTo>
                  <a:cubicBezTo>
                    <a:pt x="2136" y="167"/>
                    <a:pt x="2141" y="190"/>
                    <a:pt x="2153" y="207"/>
                  </a:cubicBezTo>
                  <a:cubicBezTo>
                    <a:pt x="2164" y="224"/>
                    <a:pt x="2178" y="238"/>
                    <a:pt x="2196" y="249"/>
                  </a:cubicBezTo>
                  <a:cubicBezTo>
                    <a:pt x="2213" y="260"/>
                    <a:pt x="2231" y="269"/>
                    <a:pt x="2251" y="277"/>
                  </a:cubicBezTo>
                  <a:cubicBezTo>
                    <a:pt x="2271" y="284"/>
                    <a:pt x="2289" y="292"/>
                    <a:pt x="2306" y="301"/>
                  </a:cubicBezTo>
                  <a:cubicBezTo>
                    <a:pt x="2323" y="310"/>
                    <a:pt x="2337" y="321"/>
                    <a:pt x="2349" y="334"/>
                  </a:cubicBezTo>
                  <a:cubicBezTo>
                    <a:pt x="2360" y="347"/>
                    <a:pt x="2366" y="365"/>
                    <a:pt x="2366" y="387"/>
                  </a:cubicBezTo>
                  <a:cubicBezTo>
                    <a:pt x="2366" y="402"/>
                    <a:pt x="2364" y="416"/>
                    <a:pt x="2359" y="429"/>
                  </a:cubicBezTo>
                  <a:cubicBezTo>
                    <a:pt x="2354" y="442"/>
                    <a:pt x="2347" y="453"/>
                    <a:pt x="2338" y="462"/>
                  </a:cubicBezTo>
                  <a:cubicBezTo>
                    <a:pt x="2329" y="472"/>
                    <a:pt x="2318" y="479"/>
                    <a:pt x="2305" y="485"/>
                  </a:cubicBezTo>
                  <a:cubicBezTo>
                    <a:pt x="2292" y="491"/>
                    <a:pt x="2277" y="493"/>
                    <a:pt x="2261" y="493"/>
                  </a:cubicBezTo>
                  <a:cubicBezTo>
                    <a:pt x="2246" y="493"/>
                    <a:pt x="2232" y="491"/>
                    <a:pt x="2219" y="486"/>
                  </a:cubicBezTo>
                  <a:cubicBezTo>
                    <a:pt x="2206" y="482"/>
                    <a:pt x="2195" y="476"/>
                    <a:pt x="2186" y="469"/>
                  </a:cubicBezTo>
                  <a:cubicBezTo>
                    <a:pt x="2176" y="461"/>
                    <a:pt x="2168" y="453"/>
                    <a:pt x="2161" y="444"/>
                  </a:cubicBezTo>
                  <a:cubicBezTo>
                    <a:pt x="2155" y="435"/>
                    <a:pt x="2150" y="426"/>
                    <a:pt x="2146" y="417"/>
                  </a:cubicBezTo>
                  <a:cubicBezTo>
                    <a:pt x="2137" y="417"/>
                    <a:pt x="2137" y="417"/>
                    <a:pt x="2137" y="417"/>
                  </a:cubicBezTo>
                  <a:cubicBezTo>
                    <a:pt x="2136" y="431"/>
                    <a:pt x="2134" y="443"/>
                    <a:pt x="2132" y="452"/>
                  </a:cubicBezTo>
                  <a:cubicBezTo>
                    <a:pt x="2130" y="461"/>
                    <a:pt x="2127" y="471"/>
                    <a:pt x="2123" y="482"/>
                  </a:cubicBezTo>
                  <a:cubicBezTo>
                    <a:pt x="2136" y="493"/>
                    <a:pt x="2151" y="502"/>
                    <a:pt x="2170" y="510"/>
                  </a:cubicBezTo>
                  <a:cubicBezTo>
                    <a:pt x="2189" y="518"/>
                    <a:pt x="2214" y="522"/>
                    <a:pt x="2244" y="522"/>
                  </a:cubicBezTo>
                  <a:cubicBezTo>
                    <a:pt x="2272" y="522"/>
                    <a:pt x="2297" y="518"/>
                    <a:pt x="2320" y="510"/>
                  </a:cubicBezTo>
                  <a:cubicBezTo>
                    <a:pt x="2342" y="502"/>
                    <a:pt x="2361" y="490"/>
                    <a:pt x="2376" y="475"/>
                  </a:cubicBezTo>
                  <a:cubicBezTo>
                    <a:pt x="2391" y="461"/>
                    <a:pt x="2403" y="443"/>
                    <a:pt x="2411" y="423"/>
                  </a:cubicBezTo>
                  <a:cubicBezTo>
                    <a:pt x="2419" y="403"/>
                    <a:pt x="2423" y="382"/>
                    <a:pt x="2423" y="359"/>
                  </a:cubicBezTo>
                  <a:cubicBezTo>
                    <a:pt x="2423" y="333"/>
                    <a:pt x="2417" y="311"/>
                    <a:pt x="2406" y="295"/>
                  </a:cubicBezTo>
                  <a:cubicBezTo>
                    <a:pt x="2394" y="279"/>
                    <a:pt x="2380" y="266"/>
                    <a:pt x="2363" y="256"/>
                  </a:cubicBezTo>
                  <a:close/>
                  <a:moveTo>
                    <a:pt x="2830" y="10"/>
                  </a:moveTo>
                  <a:cubicBezTo>
                    <a:pt x="2820" y="31"/>
                    <a:pt x="2810" y="52"/>
                    <a:pt x="2799" y="74"/>
                  </a:cubicBezTo>
                  <a:cubicBezTo>
                    <a:pt x="2787" y="97"/>
                    <a:pt x="2776" y="119"/>
                    <a:pt x="2763" y="141"/>
                  </a:cubicBezTo>
                  <a:cubicBezTo>
                    <a:pt x="2751" y="163"/>
                    <a:pt x="2739" y="184"/>
                    <a:pt x="2727" y="205"/>
                  </a:cubicBezTo>
                  <a:cubicBezTo>
                    <a:pt x="2715" y="226"/>
                    <a:pt x="2703" y="245"/>
                    <a:pt x="2692" y="263"/>
                  </a:cubicBezTo>
                  <a:cubicBezTo>
                    <a:pt x="2666" y="218"/>
                    <a:pt x="2642" y="176"/>
                    <a:pt x="2620" y="135"/>
                  </a:cubicBezTo>
                  <a:cubicBezTo>
                    <a:pt x="2597" y="94"/>
                    <a:pt x="2575" y="52"/>
                    <a:pt x="2553" y="10"/>
                  </a:cubicBezTo>
                  <a:cubicBezTo>
                    <a:pt x="2546" y="11"/>
                    <a:pt x="2539" y="11"/>
                    <a:pt x="2533" y="12"/>
                  </a:cubicBezTo>
                  <a:cubicBezTo>
                    <a:pt x="2526" y="13"/>
                    <a:pt x="2519" y="13"/>
                    <a:pt x="2512" y="13"/>
                  </a:cubicBezTo>
                  <a:cubicBezTo>
                    <a:pt x="2506" y="13"/>
                    <a:pt x="2499" y="13"/>
                    <a:pt x="2492" y="12"/>
                  </a:cubicBezTo>
                  <a:cubicBezTo>
                    <a:pt x="2486" y="11"/>
                    <a:pt x="2479" y="11"/>
                    <a:pt x="2472" y="10"/>
                  </a:cubicBezTo>
                  <a:cubicBezTo>
                    <a:pt x="2477" y="17"/>
                    <a:pt x="2484" y="29"/>
                    <a:pt x="2493" y="44"/>
                  </a:cubicBezTo>
                  <a:cubicBezTo>
                    <a:pt x="2503" y="60"/>
                    <a:pt x="2513" y="77"/>
                    <a:pt x="2525" y="96"/>
                  </a:cubicBezTo>
                  <a:cubicBezTo>
                    <a:pt x="2536" y="116"/>
                    <a:pt x="2548" y="136"/>
                    <a:pt x="2561" y="157"/>
                  </a:cubicBezTo>
                  <a:cubicBezTo>
                    <a:pt x="2573" y="178"/>
                    <a:pt x="2585" y="199"/>
                    <a:pt x="2597" y="218"/>
                  </a:cubicBezTo>
                  <a:cubicBezTo>
                    <a:pt x="2608" y="237"/>
                    <a:pt x="2619" y="255"/>
                    <a:pt x="2628" y="271"/>
                  </a:cubicBezTo>
                  <a:cubicBezTo>
                    <a:pt x="2638" y="286"/>
                    <a:pt x="2645" y="298"/>
                    <a:pt x="2650" y="307"/>
                  </a:cubicBezTo>
                  <a:cubicBezTo>
                    <a:pt x="2650" y="346"/>
                    <a:pt x="2650" y="384"/>
                    <a:pt x="2649" y="420"/>
                  </a:cubicBezTo>
                  <a:cubicBezTo>
                    <a:pt x="2649" y="456"/>
                    <a:pt x="2647" y="487"/>
                    <a:pt x="2644" y="512"/>
                  </a:cubicBezTo>
                  <a:cubicBezTo>
                    <a:pt x="2655" y="511"/>
                    <a:pt x="2667" y="511"/>
                    <a:pt x="2680" y="511"/>
                  </a:cubicBezTo>
                  <a:cubicBezTo>
                    <a:pt x="2693" y="511"/>
                    <a:pt x="2705" y="511"/>
                    <a:pt x="2716" y="512"/>
                  </a:cubicBezTo>
                  <a:cubicBezTo>
                    <a:pt x="2715" y="502"/>
                    <a:pt x="2714" y="489"/>
                    <a:pt x="2713" y="472"/>
                  </a:cubicBezTo>
                  <a:cubicBezTo>
                    <a:pt x="2713" y="455"/>
                    <a:pt x="2712" y="437"/>
                    <a:pt x="2712" y="417"/>
                  </a:cubicBezTo>
                  <a:cubicBezTo>
                    <a:pt x="2711" y="397"/>
                    <a:pt x="2711" y="377"/>
                    <a:pt x="2710" y="357"/>
                  </a:cubicBezTo>
                  <a:cubicBezTo>
                    <a:pt x="2710" y="336"/>
                    <a:pt x="2710" y="317"/>
                    <a:pt x="2710" y="299"/>
                  </a:cubicBezTo>
                  <a:cubicBezTo>
                    <a:pt x="2718" y="284"/>
                    <a:pt x="2727" y="267"/>
                    <a:pt x="2738" y="248"/>
                  </a:cubicBezTo>
                  <a:cubicBezTo>
                    <a:pt x="2749" y="229"/>
                    <a:pt x="2761" y="208"/>
                    <a:pt x="2775" y="185"/>
                  </a:cubicBezTo>
                  <a:cubicBezTo>
                    <a:pt x="2789" y="161"/>
                    <a:pt x="2806" y="135"/>
                    <a:pt x="2824" y="106"/>
                  </a:cubicBezTo>
                  <a:cubicBezTo>
                    <a:pt x="2843" y="77"/>
                    <a:pt x="2864" y="45"/>
                    <a:pt x="2887" y="10"/>
                  </a:cubicBezTo>
                  <a:cubicBezTo>
                    <a:pt x="2875" y="12"/>
                    <a:pt x="2865" y="13"/>
                    <a:pt x="2859" y="13"/>
                  </a:cubicBezTo>
                  <a:cubicBezTo>
                    <a:pt x="2852" y="13"/>
                    <a:pt x="2842" y="12"/>
                    <a:pt x="2830" y="10"/>
                  </a:cubicBezTo>
                  <a:close/>
                  <a:moveTo>
                    <a:pt x="3176" y="256"/>
                  </a:moveTo>
                  <a:cubicBezTo>
                    <a:pt x="3159" y="245"/>
                    <a:pt x="3141" y="237"/>
                    <a:pt x="3121" y="230"/>
                  </a:cubicBezTo>
                  <a:cubicBezTo>
                    <a:pt x="3101" y="222"/>
                    <a:pt x="3083" y="214"/>
                    <a:pt x="3066" y="205"/>
                  </a:cubicBezTo>
                  <a:cubicBezTo>
                    <a:pt x="3049" y="196"/>
                    <a:pt x="3034" y="185"/>
                    <a:pt x="3023" y="172"/>
                  </a:cubicBezTo>
                  <a:cubicBezTo>
                    <a:pt x="3011" y="159"/>
                    <a:pt x="3006" y="141"/>
                    <a:pt x="3006" y="118"/>
                  </a:cubicBezTo>
                  <a:cubicBezTo>
                    <a:pt x="3006" y="105"/>
                    <a:pt x="3008" y="93"/>
                    <a:pt x="3013" y="81"/>
                  </a:cubicBezTo>
                  <a:cubicBezTo>
                    <a:pt x="3017" y="70"/>
                    <a:pt x="3024" y="60"/>
                    <a:pt x="3032" y="52"/>
                  </a:cubicBezTo>
                  <a:cubicBezTo>
                    <a:pt x="3041" y="44"/>
                    <a:pt x="3051" y="38"/>
                    <a:pt x="3062" y="34"/>
                  </a:cubicBezTo>
                  <a:cubicBezTo>
                    <a:pt x="3074" y="29"/>
                    <a:pt x="3086" y="27"/>
                    <a:pt x="3100" y="27"/>
                  </a:cubicBezTo>
                  <a:cubicBezTo>
                    <a:pt x="3114" y="27"/>
                    <a:pt x="3125" y="29"/>
                    <a:pt x="3135" y="34"/>
                  </a:cubicBezTo>
                  <a:cubicBezTo>
                    <a:pt x="3145" y="39"/>
                    <a:pt x="3153" y="44"/>
                    <a:pt x="3161" y="51"/>
                  </a:cubicBezTo>
                  <a:cubicBezTo>
                    <a:pt x="3168" y="58"/>
                    <a:pt x="3173" y="66"/>
                    <a:pt x="3177" y="74"/>
                  </a:cubicBezTo>
                  <a:cubicBezTo>
                    <a:pt x="3181" y="82"/>
                    <a:pt x="3185" y="89"/>
                    <a:pt x="3187" y="96"/>
                  </a:cubicBezTo>
                  <a:cubicBezTo>
                    <a:pt x="3196" y="96"/>
                    <a:pt x="3196" y="96"/>
                    <a:pt x="3196" y="96"/>
                  </a:cubicBezTo>
                  <a:cubicBezTo>
                    <a:pt x="3199" y="82"/>
                    <a:pt x="3202" y="70"/>
                    <a:pt x="3205" y="61"/>
                  </a:cubicBezTo>
                  <a:cubicBezTo>
                    <a:pt x="3208" y="52"/>
                    <a:pt x="3211" y="43"/>
                    <a:pt x="3216" y="34"/>
                  </a:cubicBezTo>
                  <a:cubicBezTo>
                    <a:pt x="3201" y="23"/>
                    <a:pt x="3185" y="14"/>
                    <a:pt x="3168" y="9"/>
                  </a:cubicBezTo>
                  <a:cubicBezTo>
                    <a:pt x="3151" y="3"/>
                    <a:pt x="3131" y="0"/>
                    <a:pt x="3107" y="0"/>
                  </a:cubicBezTo>
                  <a:cubicBezTo>
                    <a:pt x="3083" y="0"/>
                    <a:pt x="3061" y="4"/>
                    <a:pt x="3042" y="10"/>
                  </a:cubicBezTo>
                  <a:cubicBezTo>
                    <a:pt x="3022" y="17"/>
                    <a:pt x="3005" y="27"/>
                    <a:pt x="2991" y="39"/>
                  </a:cubicBezTo>
                  <a:cubicBezTo>
                    <a:pt x="2978" y="51"/>
                    <a:pt x="2967" y="66"/>
                    <a:pt x="2960" y="82"/>
                  </a:cubicBezTo>
                  <a:cubicBezTo>
                    <a:pt x="2952" y="99"/>
                    <a:pt x="2949" y="118"/>
                    <a:pt x="2949" y="138"/>
                  </a:cubicBezTo>
                  <a:cubicBezTo>
                    <a:pt x="2949" y="167"/>
                    <a:pt x="2954" y="190"/>
                    <a:pt x="2966" y="207"/>
                  </a:cubicBezTo>
                  <a:cubicBezTo>
                    <a:pt x="2977" y="224"/>
                    <a:pt x="2992" y="238"/>
                    <a:pt x="3009" y="249"/>
                  </a:cubicBezTo>
                  <a:cubicBezTo>
                    <a:pt x="3026" y="260"/>
                    <a:pt x="3044" y="269"/>
                    <a:pt x="3064" y="277"/>
                  </a:cubicBezTo>
                  <a:cubicBezTo>
                    <a:pt x="3084" y="284"/>
                    <a:pt x="3102" y="292"/>
                    <a:pt x="3119" y="301"/>
                  </a:cubicBezTo>
                  <a:cubicBezTo>
                    <a:pt x="3136" y="310"/>
                    <a:pt x="3150" y="321"/>
                    <a:pt x="3162" y="334"/>
                  </a:cubicBezTo>
                  <a:cubicBezTo>
                    <a:pt x="3173" y="347"/>
                    <a:pt x="3179" y="365"/>
                    <a:pt x="3179" y="387"/>
                  </a:cubicBezTo>
                  <a:cubicBezTo>
                    <a:pt x="3179" y="402"/>
                    <a:pt x="3177" y="416"/>
                    <a:pt x="3172" y="429"/>
                  </a:cubicBezTo>
                  <a:cubicBezTo>
                    <a:pt x="3167" y="442"/>
                    <a:pt x="3160" y="453"/>
                    <a:pt x="3151" y="462"/>
                  </a:cubicBezTo>
                  <a:cubicBezTo>
                    <a:pt x="3142" y="472"/>
                    <a:pt x="3131" y="479"/>
                    <a:pt x="3118" y="485"/>
                  </a:cubicBezTo>
                  <a:cubicBezTo>
                    <a:pt x="3105" y="491"/>
                    <a:pt x="3091" y="493"/>
                    <a:pt x="3075" y="493"/>
                  </a:cubicBezTo>
                  <a:cubicBezTo>
                    <a:pt x="3059" y="493"/>
                    <a:pt x="3045" y="491"/>
                    <a:pt x="3032" y="486"/>
                  </a:cubicBezTo>
                  <a:cubicBezTo>
                    <a:pt x="3019" y="482"/>
                    <a:pt x="3008" y="476"/>
                    <a:pt x="2999" y="469"/>
                  </a:cubicBezTo>
                  <a:cubicBezTo>
                    <a:pt x="2989" y="461"/>
                    <a:pt x="2981" y="453"/>
                    <a:pt x="2975" y="444"/>
                  </a:cubicBezTo>
                  <a:cubicBezTo>
                    <a:pt x="2968" y="435"/>
                    <a:pt x="2963" y="426"/>
                    <a:pt x="2959" y="417"/>
                  </a:cubicBezTo>
                  <a:cubicBezTo>
                    <a:pt x="2950" y="417"/>
                    <a:pt x="2950" y="417"/>
                    <a:pt x="2950" y="417"/>
                  </a:cubicBezTo>
                  <a:cubicBezTo>
                    <a:pt x="2949" y="431"/>
                    <a:pt x="2947" y="443"/>
                    <a:pt x="2945" y="452"/>
                  </a:cubicBezTo>
                  <a:cubicBezTo>
                    <a:pt x="2944" y="461"/>
                    <a:pt x="2941" y="471"/>
                    <a:pt x="2936" y="482"/>
                  </a:cubicBezTo>
                  <a:cubicBezTo>
                    <a:pt x="2949" y="493"/>
                    <a:pt x="2965" y="502"/>
                    <a:pt x="2983" y="510"/>
                  </a:cubicBezTo>
                  <a:cubicBezTo>
                    <a:pt x="3002" y="518"/>
                    <a:pt x="3027" y="522"/>
                    <a:pt x="3057" y="522"/>
                  </a:cubicBezTo>
                  <a:cubicBezTo>
                    <a:pt x="3085" y="522"/>
                    <a:pt x="3110" y="518"/>
                    <a:pt x="3133" y="510"/>
                  </a:cubicBezTo>
                  <a:cubicBezTo>
                    <a:pt x="3155" y="502"/>
                    <a:pt x="3174" y="490"/>
                    <a:pt x="3189" y="475"/>
                  </a:cubicBezTo>
                  <a:cubicBezTo>
                    <a:pt x="3204" y="461"/>
                    <a:pt x="3216" y="443"/>
                    <a:pt x="3224" y="423"/>
                  </a:cubicBezTo>
                  <a:cubicBezTo>
                    <a:pt x="3232" y="403"/>
                    <a:pt x="3236" y="382"/>
                    <a:pt x="3236" y="359"/>
                  </a:cubicBezTo>
                  <a:cubicBezTo>
                    <a:pt x="3236" y="333"/>
                    <a:pt x="3231" y="311"/>
                    <a:pt x="3219" y="295"/>
                  </a:cubicBezTo>
                  <a:cubicBezTo>
                    <a:pt x="3208" y="279"/>
                    <a:pt x="3193" y="266"/>
                    <a:pt x="3176" y="256"/>
                  </a:cubicBezTo>
                  <a:close/>
                  <a:moveTo>
                    <a:pt x="3567" y="12"/>
                  </a:moveTo>
                  <a:cubicBezTo>
                    <a:pt x="3536" y="13"/>
                    <a:pt x="3505" y="13"/>
                    <a:pt x="3473" y="13"/>
                  </a:cubicBezTo>
                  <a:cubicBezTo>
                    <a:pt x="3440" y="13"/>
                    <a:pt x="3409" y="13"/>
                    <a:pt x="3378" y="12"/>
                  </a:cubicBezTo>
                  <a:cubicBezTo>
                    <a:pt x="3348" y="11"/>
                    <a:pt x="3316" y="11"/>
                    <a:pt x="3284" y="10"/>
                  </a:cubicBezTo>
                  <a:cubicBezTo>
                    <a:pt x="3286" y="19"/>
                    <a:pt x="3287" y="27"/>
                    <a:pt x="3287" y="32"/>
                  </a:cubicBezTo>
                  <a:cubicBezTo>
                    <a:pt x="3287" y="39"/>
                    <a:pt x="3286" y="47"/>
                    <a:pt x="3284" y="56"/>
                  </a:cubicBezTo>
                  <a:cubicBezTo>
                    <a:pt x="3294" y="54"/>
                    <a:pt x="3306" y="53"/>
                    <a:pt x="3319" y="52"/>
                  </a:cubicBezTo>
                  <a:cubicBezTo>
                    <a:pt x="3332" y="51"/>
                    <a:pt x="3345" y="50"/>
                    <a:pt x="3359" y="49"/>
                  </a:cubicBezTo>
                  <a:cubicBezTo>
                    <a:pt x="3373" y="49"/>
                    <a:pt x="3387" y="48"/>
                    <a:pt x="3401" y="48"/>
                  </a:cubicBezTo>
                  <a:cubicBezTo>
                    <a:pt x="3414" y="48"/>
                    <a:pt x="3428" y="48"/>
                    <a:pt x="3440" y="48"/>
                  </a:cubicBezTo>
                  <a:cubicBezTo>
                    <a:pt x="3442" y="98"/>
                    <a:pt x="3443" y="148"/>
                    <a:pt x="3443" y="199"/>
                  </a:cubicBezTo>
                  <a:cubicBezTo>
                    <a:pt x="3443" y="325"/>
                    <a:pt x="3443" y="325"/>
                    <a:pt x="3443" y="325"/>
                  </a:cubicBezTo>
                  <a:cubicBezTo>
                    <a:pt x="3443" y="357"/>
                    <a:pt x="3442" y="389"/>
                    <a:pt x="3441" y="420"/>
                  </a:cubicBezTo>
                  <a:cubicBezTo>
                    <a:pt x="3440" y="451"/>
                    <a:pt x="3438" y="482"/>
                    <a:pt x="3437" y="512"/>
                  </a:cubicBezTo>
                  <a:cubicBezTo>
                    <a:pt x="3448" y="511"/>
                    <a:pt x="3460" y="511"/>
                    <a:pt x="3473" y="511"/>
                  </a:cubicBezTo>
                  <a:cubicBezTo>
                    <a:pt x="3485" y="511"/>
                    <a:pt x="3497" y="511"/>
                    <a:pt x="3509" y="512"/>
                  </a:cubicBezTo>
                  <a:cubicBezTo>
                    <a:pt x="3507" y="482"/>
                    <a:pt x="3506" y="451"/>
                    <a:pt x="3504" y="420"/>
                  </a:cubicBezTo>
                  <a:cubicBezTo>
                    <a:pt x="3503" y="389"/>
                    <a:pt x="3503" y="357"/>
                    <a:pt x="3503" y="325"/>
                  </a:cubicBezTo>
                  <a:cubicBezTo>
                    <a:pt x="3503" y="199"/>
                    <a:pt x="3503" y="199"/>
                    <a:pt x="3503" y="199"/>
                  </a:cubicBezTo>
                  <a:cubicBezTo>
                    <a:pt x="3503" y="148"/>
                    <a:pt x="3503" y="98"/>
                    <a:pt x="3505" y="48"/>
                  </a:cubicBezTo>
                  <a:cubicBezTo>
                    <a:pt x="3518" y="48"/>
                    <a:pt x="3531" y="48"/>
                    <a:pt x="3545" y="48"/>
                  </a:cubicBezTo>
                  <a:cubicBezTo>
                    <a:pt x="3559" y="48"/>
                    <a:pt x="3573" y="49"/>
                    <a:pt x="3586" y="49"/>
                  </a:cubicBezTo>
                  <a:cubicBezTo>
                    <a:pt x="3600" y="50"/>
                    <a:pt x="3614" y="51"/>
                    <a:pt x="3627" y="52"/>
                  </a:cubicBezTo>
                  <a:cubicBezTo>
                    <a:pt x="3640" y="53"/>
                    <a:pt x="3651" y="54"/>
                    <a:pt x="3661" y="56"/>
                  </a:cubicBezTo>
                  <a:cubicBezTo>
                    <a:pt x="3659" y="47"/>
                    <a:pt x="3658" y="39"/>
                    <a:pt x="3658" y="33"/>
                  </a:cubicBezTo>
                  <a:cubicBezTo>
                    <a:pt x="3658" y="27"/>
                    <a:pt x="3659" y="19"/>
                    <a:pt x="3661" y="10"/>
                  </a:cubicBezTo>
                  <a:cubicBezTo>
                    <a:pt x="3629" y="11"/>
                    <a:pt x="3598" y="11"/>
                    <a:pt x="3567" y="12"/>
                  </a:cubicBezTo>
                  <a:close/>
                  <a:moveTo>
                    <a:pt x="4007" y="471"/>
                  </a:moveTo>
                  <a:cubicBezTo>
                    <a:pt x="3995" y="473"/>
                    <a:pt x="3981" y="475"/>
                    <a:pt x="3966" y="476"/>
                  </a:cubicBezTo>
                  <a:cubicBezTo>
                    <a:pt x="3950" y="477"/>
                    <a:pt x="3933" y="478"/>
                    <a:pt x="3915" y="479"/>
                  </a:cubicBezTo>
                  <a:cubicBezTo>
                    <a:pt x="3897" y="480"/>
                    <a:pt x="3879" y="480"/>
                    <a:pt x="3861" y="480"/>
                  </a:cubicBezTo>
                  <a:cubicBezTo>
                    <a:pt x="3809" y="480"/>
                    <a:pt x="3809" y="480"/>
                    <a:pt x="3809" y="480"/>
                  </a:cubicBezTo>
                  <a:cubicBezTo>
                    <a:pt x="3809" y="471"/>
                    <a:pt x="3808" y="457"/>
                    <a:pt x="3808" y="439"/>
                  </a:cubicBezTo>
                  <a:cubicBezTo>
                    <a:pt x="3808" y="421"/>
                    <a:pt x="3808" y="398"/>
                    <a:pt x="3808" y="370"/>
                  </a:cubicBezTo>
                  <a:cubicBezTo>
                    <a:pt x="3808" y="298"/>
                    <a:pt x="3808" y="298"/>
                    <a:pt x="3808" y="298"/>
                  </a:cubicBezTo>
                  <a:cubicBezTo>
                    <a:pt x="3808" y="290"/>
                    <a:pt x="3808" y="284"/>
                    <a:pt x="3808" y="279"/>
                  </a:cubicBezTo>
                  <a:cubicBezTo>
                    <a:pt x="3808" y="273"/>
                    <a:pt x="3809" y="269"/>
                    <a:pt x="3809" y="264"/>
                  </a:cubicBezTo>
                  <a:cubicBezTo>
                    <a:pt x="3817" y="264"/>
                    <a:pt x="3829" y="264"/>
                    <a:pt x="3844" y="265"/>
                  </a:cubicBezTo>
                  <a:cubicBezTo>
                    <a:pt x="3859" y="265"/>
                    <a:pt x="3875" y="265"/>
                    <a:pt x="3892" y="265"/>
                  </a:cubicBezTo>
                  <a:cubicBezTo>
                    <a:pt x="3908" y="266"/>
                    <a:pt x="3925" y="266"/>
                    <a:pt x="3942" y="267"/>
                  </a:cubicBezTo>
                  <a:cubicBezTo>
                    <a:pt x="3959" y="268"/>
                    <a:pt x="3974" y="269"/>
                    <a:pt x="3986" y="271"/>
                  </a:cubicBezTo>
                  <a:cubicBezTo>
                    <a:pt x="3985" y="264"/>
                    <a:pt x="3984" y="256"/>
                    <a:pt x="3984" y="249"/>
                  </a:cubicBezTo>
                  <a:cubicBezTo>
                    <a:pt x="3984" y="241"/>
                    <a:pt x="3985" y="234"/>
                    <a:pt x="3986" y="226"/>
                  </a:cubicBezTo>
                  <a:cubicBezTo>
                    <a:pt x="3976" y="227"/>
                    <a:pt x="3964" y="228"/>
                    <a:pt x="3952" y="229"/>
                  </a:cubicBezTo>
                  <a:cubicBezTo>
                    <a:pt x="3940" y="230"/>
                    <a:pt x="3927" y="230"/>
                    <a:pt x="3913" y="231"/>
                  </a:cubicBezTo>
                  <a:cubicBezTo>
                    <a:pt x="3899" y="232"/>
                    <a:pt x="3883" y="232"/>
                    <a:pt x="3866" y="233"/>
                  </a:cubicBezTo>
                  <a:cubicBezTo>
                    <a:pt x="3849" y="233"/>
                    <a:pt x="3830" y="234"/>
                    <a:pt x="3809" y="234"/>
                  </a:cubicBezTo>
                  <a:cubicBezTo>
                    <a:pt x="3809" y="224"/>
                    <a:pt x="3808" y="211"/>
                    <a:pt x="3808" y="193"/>
                  </a:cubicBezTo>
                  <a:cubicBezTo>
                    <a:pt x="3808" y="175"/>
                    <a:pt x="3808" y="156"/>
                    <a:pt x="3808" y="137"/>
                  </a:cubicBezTo>
                  <a:cubicBezTo>
                    <a:pt x="3808" y="119"/>
                    <a:pt x="3808" y="103"/>
                    <a:pt x="3809" y="89"/>
                  </a:cubicBezTo>
                  <a:cubicBezTo>
                    <a:pt x="3810" y="74"/>
                    <a:pt x="3810" y="60"/>
                    <a:pt x="3811" y="44"/>
                  </a:cubicBezTo>
                  <a:cubicBezTo>
                    <a:pt x="3835" y="44"/>
                    <a:pt x="3855" y="44"/>
                    <a:pt x="3872" y="45"/>
                  </a:cubicBezTo>
                  <a:cubicBezTo>
                    <a:pt x="3889" y="46"/>
                    <a:pt x="3905" y="47"/>
                    <a:pt x="3919" y="48"/>
                  </a:cubicBezTo>
                  <a:cubicBezTo>
                    <a:pt x="3934" y="49"/>
                    <a:pt x="3948" y="50"/>
                    <a:pt x="3960" y="51"/>
                  </a:cubicBezTo>
                  <a:cubicBezTo>
                    <a:pt x="3973" y="52"/>
                    <a:pt x="3988" y="53"/>
                    <a:pt x="4003" y="54"/>
                  </a:cubicBezTo>
                  <a:cubicBezTo>
                    <a:pt x="4002" y="46"/>
                    <a:pt x="4001" y="39"/>
                    <a:pt x="4001" y="32"/>
                  </a:cubicBezTo>
                  <a:cubicBezTo>
                    <a:pt x="4001" y="24"/>
                    <a:pt x="4002" y="17"/>
                    <a:pt x="4003" y="10"/>
                  </a:cubicBezTo>
                  <a:cubicBezTo>
                    <a:pt x="3981" y="11"/>
                    <a:pt x="3960" y="11"/>
                    <a:pt x="3938" y="12"/>
                  </a:cubicBezTo>
                  <a:cubicBezTo>
                    <a:pt x="3917" y="13"/>
                    <a:pt x="3895" y="13"/>
                    <a:pt x="3873" y="13"/>
                  </a:cubicBezTo>
                  <a:cubicBezTo>
                    <a:pt x="3851" y="13"/>
                    <a:pt x="3829" y="13"/>
                    <a:pt x="3807" y="12"/>
                  </a:cubicBezTo>
                  <a:cubicBezTo>
                    <a:pt x="3786" y="11"/>
                    <a:pt x="3764" y="11"/>
                    <a:pt x="3742" y="10"/>
                  </a:cubicBezTo>
                  <a:cubicBezTo>
                    <a:pt x="3743" y="41"/>
                    <a:pt x="3745" y="72"/>
                    <a:pt x="3746" y="103"/>
                  </a:cubicBezTo>
                  <a:cubicBezTo>
                    <a:pt x="3747" y="135"/>
                    <a:pt x="3748" y="166"/>
                    <a:pt x="3748" y="198"/>
                  </a:cubicBezTo>
                  <a:cubicBezTo>
                    <a:pt x="3748" y="324"/>
                    <a:pt x="3748" y="324"/>
                    <a:pt x="3748" y="324"/>
                  </a:cubicBezTo>
                  <a:cubicBezTo>
                    <a:pt x="3748" y="357"/>
                    <a:pt x="3747" y="388"/>
                    <a:pt x="3746" y="419"/>
                  </a:cubicBezTo>
                  <a:cubicBezTo>
                    <a:pt x="3745" y="450"/>
                    <a:pt x="3743" y="481"/>
                    <a:pt x="3742" y="512"/>
                  </a:cubicBezTo>
                  <a:cubicBezTo>
                    <a:pt x="3764" y="511"/>
                    <a:pt x="3787" y="511"/>
                    <a:pt x="3809" y="511"/>
                  </a:cubicBezTo>
                  <a:cubicBezTo>
                    <a:pt x="3941" y="511"/>
                    <a:pt x="3941" y="511"/>
                    <a:pt x="3941" y="511"/>
                  </a:cubicBezTo>
                  <a:cubicBezTo>
                    <a:pt x="3963" y="511"/>
                    <a:pt x="3985" y="511"/>
                    <a:pt x="4007" y="512"/>
                  </a:cubicBezTo>
                  <a:cubicBezTo>
                    <a:pt x="4005" y="508"/>
                    <a:pt x="4005" y="501"/>
                    <a:pt x="4005" y="493"/>
                  </a:cubicBezTo>
                  <a:cubicBezTo>
                    <a:pt x="4005" y="490"/>
                    <a:pt x="4005" y="486"/>
                    <a:pt x="4005" y="482"/>
                  </a:cubicBezTo>
                  <a:cubicBezTo>
                    <a:pt x="4005" y="478"/>
                    <a:pt x="4006" y="474"/>
                    <a:pt x="4007" y="471"/>
                  </a:cubicBezTo>
                  <a:close/>
                  <a:moveTo>
                    <a:pt x="4627" y="265"/>
                  </a:moveTo>
                  <a:cubicBezTo>
                    <a:pt x="4622" y="222"/>
                    <a:pt x="4617" y="180"/>
                    <a:pt x="4613" y="136"/>
                  </a:cubicBezTo>
                  <a:cubicBezTo>
                    <a:pt x="4608" y="92"/>
                    <a:pt x="4603" y="47"/>
                    <a:pt x="4598" y="0"/>
                  </a:cubicBezTo>
                  <a:cubicBezTo>
                    <a:pt x="4588" y="0"/>
                    <a:pt x="4588" y="0"/>
                    <a:pt x="4588" y="0"/>
                  </a:cubicBezTo>
                  <a:cubicBezTo>
                    <a:pt x="4576" y="23"/>
                    <a:pt x="4563" y="47"/>
                    <a:pt x="4549" y="73"/>
                  </a:cubicBezTo>
                  <a:cubicBezTo>
                    <a:pt x="4534" y="98"/>
                    <a:pt x="4520" y="125"/>
                    <a:pt x="4506" y="152"/>
                  </a:cubicBezTo>
                  <a:cubicBezTo>
                    <a:pt x="4491" y="178"/>
                    <a:pt x="4477" y="205"/>
                    <a:pt x="4463" y="231"/>
                  </a:cubicBezTo>
                  <a:cubicBezTo>
                    <a:pt x="4449" y="257"/>
                    <a:pt x="4436" y="281"/>
                    <a:pt x="4424" y="304"/>
                  </a:cubicBezTo>
                  <a:cubicBezTo>
                    <a:pt x="4412" y="326"/>
                    <a:pt x="4401" y="346"/>
                    <a:pt x="4392" y="363"/>
                  </a:cubicBezTo>
                  <a:cubicBezTo>
                    <a:pt x="4383" y="381"/>
                    <a:pt x="4376" y="394"/>
                    <a:pt x="4371" y="403"/>
                  </a:cubicBezTo>
                  <a:cubicBezTo>
                    <a:pt x="4333" y="335"/>
                    <a:pt x="4297" y="267"/>
                    <a:pt x="4263" y="202"/>
                  </a:cubicBezTo>
                  <a:cubicBezTo>
                    <a:pt x="4228" y="137"/>
                    <a:pt x="4194" y="69"/>
                    <a:pt x="4161" y="0"/>
                  </a:cubicBezTo>
                  <a:cubicBezTo>
                    <a:pt x="4148" y="0"/>
                    <a:pt x="4148" y="0"/>
                    <a:pt x="4148" y="0"/>
                  </a:cubicBezTo>
                  <a:cubicBezTo>
                    <a:pt x="4144" y="39"/>
                    <a:pt x="4140" y="80"/>
                    <a:pt x="4134" y="123"/>
                  </a:cubicBezTo>
                  <a:cubicBezTo>
                    <a:pt x="4129" y="167"/>
                    <a:pt x="4123" y="210"/>
                    <a:pt x="4117" y="255"/>
                  </a:cubicBezTo>
                  <a:cubicBezTo>
                    <a:pt x="4110" y="299"/>
                    <a:pt x="4104" y="343"/>
                    <a:pt x="4097" y="387"/>
                  </a:cubicBezTo>
                  <a:cubicBezTo>
                    <a:pt x="4090" y="431"/>
                    <a:pt x="4084" y="473"/>
                    <a:pt x="4077" y="512"/>
                  </a:cubicBezTo>
                  <a:cubicBezTo>
                    <a:pt x="4085" y="511"/>
                    <a:pt x="4094" y="511"/>
                    <a:pt x="4103" y="511"/>
                  </a:cubicBezTo>
                  <a:cubicBezTo>
                    <a:pt x="4112" y="511"/>
                    <a:pt x="4121" y="511"/>
                    <a:pt x="4128" y="512"/>
                  </a:cubicBezTo>
                  <a:cubicBezTo>
                    <a:pt x="4128" y="493"/>
                    <a:pt x="4130" y="468"/>
                    <a:pt x="4132" y="437"/>
                  </a:cubicBezTo>
                  <a:cubicBezTo>
                    <a:pt x="4135" y="407"/>
                    <a:pt x="4137" y="374"/>
                    <a:pt x="4141" y="340"/>
                  </a:cubicBezTo>
                  <a:cubicBezTo>
                    <a:pt x="4144" y="306"/>
                    <a:pt x="4148" y="271"/>
                    <a:pt x="4152" y="235"/>
                  </a:cubicBezTo>
                  <a:cubicBezTo>
                    <a:pt x="4156" y="200"/>
                    <a:pt x="4160" y="167"/>
                    <a:pt x="4164" y="137"/>
                  </a:cubicBezTo>
                  <a:cubicBezTo>
                    <a:pt x="4165" y="137"/>
                    <a:pt x="4165" y="137"/>
                    <a:pt x="4165" y="137"/>
                  </a:cubicBezTo>
                  <a:cubicBezTo>
                    <a:pt x="4197" y="201"/>
                    <a:pt x="4229" y="264"/>
                    <a:pt x="4261" y="326"/>
                  </a:cubicBezTo>
                  <a:cubicBezTo>
                    <a:pt x="4293" y="388"/>
                    <a:pt x="4324" y="449"/>
                    <a:pt x="4353" y="511"/>
                  </a:cubicBezTo>
                  <a:cubicBezTo>
                    <a:pt x="4360" y="511"/>
                    <a:pt x="4360" y="511"/>
                    <a:pt x="4360" y="511"/>
                  </a:cubicBezTo>
                  <a:cubicBezTo>
                    <a:pt x="4389" y="445"/>
                    <a:pt x="4420" y="381"/>
                    <a:pt x="4452" y="320"/>
                  </a:cubicBezTo>
                  <a:cubicBezTo>
                    <a:pt x="4485" y="260"/>
                    <a:pt x="4518" y="198"/>
                    <a:pt x="4551" y="137"/>
                  </a:cubicBezTo>
                  <a:cubicBezTo>
                    <a:pt x="4553" y="137"/>
                    <a:pt x="4553" y="137"/>
                    <a:pt x="4553" y="137"/>
                  </a:cubicBezTo>
                  <a:cubicBezTo>
                    <a:pt x="4561" y="200"/>
                    <a:pt x="4567" y="263"/>
                    <a:pt x="4573" y="324"/>
                  </a:cubicBezTo>
                  <a:cubicBezTo>
                    <a:pt x="4578" y="385"/>
                    <a:pt x="4583" y="448"/>
                    <a:pt x="4589" y="512"/>
                  </a:cubicBezTo>
                  <a:cubicBezTo>
                    <a:pt x="4595" y="511"/>
                    <a:pt x="4600" y="511"/>
                    <a:pt x="4606" y="511"/>
                  </a:cubicBezTo>
                  <a:cubicBezTo>
                    <a:pt x="4640" y="511"/>
                    <a:pt x="4640" y="511"/>
                    <a:pt x="4640" y="511"/>
                  </a:cubicBezTo>
                  <a:cubicBezTo>
                    <a:pt x="4646" y="511"/>
                    <a:pt x="4652" y="511"/>
                    <a:pt x="4658" y="512"/>
                  </a:cubicBezTo>
                  <a:cubicBezTo>
                    <a:pt x="4652" y="472"/>
                    <a:pt x="4646" y="431"/>
                    <a:pt x="4641" y="390"/>
                  </a:cubicBezTo>
                  <a:cubicBezTo>
                    <a:pt x="4637" y="349"/>
                    <a:pt x="4632" y="307"/>
                    <a:pt x="4627" y="265"/>
                  </a:cubicBezTo>
                  <a:close/>
                  <a:moveTo>
                    <a:pt x="5009" y="295"/>
                  </a:moveTo>
                  <a:cubicBezTo>
                    <a:pt x="4997" y="279"/>
                    <a:pt x="4983" y="266"/>
                    <a:pt x="4966" y="256"/>
                  </a:cubicBezTo>
                  <a:cubicBezTo>
                    <a:pt x="4949" y="245"/>
                    <a:pt x="4930" y="237"/>
                    <a:pt x="4910" y="230"/>
                  </a:cubicBezTo>
                  <a:cubicBezTo>
                    <a:pt x="4891" y="222"/>
                    <a:pt x="4872" y="214"/>
                    <a:pt x="4855" y="205"/>
                  </a:cubicBezTo>
                  <a:cubicBezTo>
                    <a:pt x="4838" y="196"/>
                    <a:pt x="4824" y="185"/>
                    <a:pt x="4812" y="172"/>
                  </a:cubicBezTo>
                  <a:cubicBezTo>
                    <a:pt x="4801" y="159"/>
                    <a:pt x="4795" y="141"/>
                    <a:pt x="4795" y="118"/>
                  </a:cubicBezTo>
                  <a:cubicBezTo>
                    <a:pt x="4795" y="105"/>
                    <a:pt x="4797" y="93"/>
                    <a:pt x="4802" y="81"/>
                  </a:cubicBezTo>
                  <a:cubicBezTo>
                    <a:pt x="4807" y="70"/>
                    <a:pt x="4813" y="60"/>
                    <a:pt x="4822" y="52"/>
                  </a:cubicBezTo>
                  <a:cubicBezTo>
                    <a:pt x="4830" y="44"/>
                    <a:pt x="4840" y="38"/>
                    <a:pt x="4852" y="34"/>
                  </a:cubicBezTo>
                  <a:cubicBezTo>
                    <a:pt x="4863" y="29"/>
                    <a:pt x="4876" y="27"/>
                    <a:pt x="4890" y="27"/>
                  </a:cubicBezTo>
                  <a:cubicBezTo>
                    <a:pt x="4903" y="27"/>
                    <a:pt x="4915" y="29"/>
                    <a:pt x="4925" y="34"/>
                  </a:cubicBezTo>
                  <a:cubicBezTo>
                    <a:pt x="4934" y="39"/>
                    <a:pt x="4943" y="44"/>
                    <a:pt x="4950" y="51"/>
                  </a:cubicBezTo>
                  <a:cubicBezTo>
                    <a:pt x="4957" y="58"/>
                    <a:pt x="4963" y="66"/>
                    <a:pt x="4967" y="74"/>
                  </a:cubicBezTo>
                  <a:cubicBezTo>
                    <a:pt x="4971" y="82"/>
                    <a:pt x="4974" y="89"/>
                    <a:pt x="4977" y="96"/>
                  </a:cubicBezTo>
                  <a:cubicBezTo>
                    <a:pt x="4985" y="96"/>
                    <a:pt x="4985" y="96"/>
                    <a:pt x="4985" y="96"/>
                  </a:cubicBezTo>
                  <a:cubicBezTo>
                    <a:pt x="4988" y="82"/>
                    <a:pt x="4991" y="70"/>
                    <a:pt x="4994" y="61"/>
                  </a:cubicBezTo>
                  <a:cubicBezTo>
                    <a:pt x="4997" y="52"/>
                    <a:pt x="5001" y="43"/>
                    <a:pt x="5005" y="34"/>
                  </a:cubicBezTo>
                  <a:cubicBezTo>
                    <a:pt x="4991" y="23"/>
                    <a:pt x="4975" y="14"/>
                    <a:pt x="4958" y="9"/>
                  </a:cubicBezTo>
                  <a:cubicBezTo>
                    <a:pt x="4941" y="3"/>
                    <a:pt x="4920" y="0"/>
                    <a:pt x="4897" y="0"/>
                  </a:cubicBezTo>
                  <a:cubicBezTo>
                    <a:pt x="4873" y="0"/>
                    <a:pt x="4851" y="4"/>
                    <a:pt x="4831" y="10"/>
                  </a:cubicBezTo>
                  <a:cubicBezTo>
                    <a:pt x="4812" y="17"/>
                    <a:pt x="4795" y="27"/>
                    <a:pt x="4781" y="39"/>
                  </a:cubicBezTo>
                  <a:cubicBezTo>
                    <a:pt x="4767" y="51"/>
                    <a:pt x="4756" y="66"/>
                    <a:pt x="4749" y="82"/>
                  </a:cubicBezTo>
                  <a:cubicBezTo>
                    <a:pt x="4742" y="99"/>
                    <a:pt x="4738" y="118"/>
                    <a:pt x="4738" y="138"/>
                  </a:cubicBezTo>
                  <a:cubicBezTo>
                    <a:pt x="4738" y="167"/>
                    <a:pt x="4744" y="190"/>
                    <a:pt x="4755" y="207"/>
                  </a:cubicBezTo>
                  <a:cubicBezTo>
                    <a:pt x="4767" y="224"/>
                    <a:pt x="4781" y="238"/>
                    <a:pt x="4798" y="249"/>
                  </a:cubicBezTo>
                  <a:cubicBezTo>
                    <a:pt x="4815" y="260"/>
                    <a:pt x="4834" y="269"/>
                    <a:pt x="4853" y="277"/>
                  </a:cubicBezTo>
                  <a:cubicBezTo>
                    <a:pt x="4873" y="284"/>
                    <a:pt x="4892" y="292"/>
                    <a:pt x="4909" y="301"/>
                  </a:cubicBezTo>
                  <a:cubicBezTo>
                    <a:pt x="4926" y="310"/>
                    <a:pt x="4940" y="321"/>
                    <a:pt x="4951" y="334"/>
                  </a:cubicBezTo>
                  <a:cubicBezTo>
                    <a:pt x="4963" y="347"/>
                    <a:pt x="4969" y="365"/>
                    <a:pt x="4969" y="387"/>
                  </a:cubicBezTo>
                  <a:cubicBezTo>
                    <a:pt x="4969" y="402"/>
                    <a:pt x="4966" y="416"/>
                    <a:pt x="4961" y="429"/>
                  </a:cubicBezTo>
                  <a:cubicBezTo>
                    <a:pt x="4956" y="442"/>
                    <a:pt x="4949" y="453"/>
                    <a:pt x="4940" y="462"/>
                  </a:cubicBezTo>
                  <a:cubicBezTo>
                    <a:pt x="4931" y="472"/>
                    <a:pt x="4920" y="479"/>
                    <a:pt x="4908" y="485"/>
                  </a:cubicBezTo>
                  <a:cubicBezTo>
                    <a:pt x="4895" y="491"/>
                    <a:pt x="4880" y="493"/>
                    <a:pt x="4864" y="493"/>
                  </a:cubicBezTo>
                  <a:cubicBezTo>
                    <a:pt x="4848" y="493"/>
                    <a:pt x="4834" y="491"/>
                    <a:pt x="4822" y="486"/>
                  </a:cubicBezTo>
                  <a:cubicBezTo>
                    <a:pt x="4809" y="482"/>
                    <a:pt x="4798" y="476"/>
                    <a:pt x="4788" y="469"/>
                  </a:cubicBezTo>
                  <a:cubicBezTo>
                    <a:pt x="4779" y="461"/>
                    <a:pt x="4771" y="453"/>
                    <a:pt x="4764" y="444"/>
                  </a:cubicBezTo>
                  <a:cubicBezTo>
                    <a:pt x="4757" y="435"/>
                    <a:pt x="4752" y="426"/>
                    <a:pt x="4748" y="417"/>
                  </a:cubicBezTo>
                  <a:cubicBezTo>
                    <a:pt x="4740" y="417"/>
                    <a:pt x="4740" y="417"/>
                    <a:pt x="4740" y="417"/>
                  </a:cubicBezTo>
                  <a:cubicBezTo>
                    <a:pt x="4738" y="431"/>
                    <a:pt x="4736" y="443"/>
                    <a:pt x="4735" y="452"/>
                  </a:cubicBezTo>
                  <a:cubicBezTo>
                    <a:pt x="4733" y="461"/>
                    <a:pt x="4730" y="471"/>
                    <a:pt x="4726" y="482"/>
                  </a:cubicBezTo>
                  <a:cubicBezTo>
                    <a:pt x="4738" y="493"/>
                    <a:pt x="4754" y="502"/>
                    <a:pt x="4773" y="510"/>
                  </a:cubicBezTo>
                  <a:cubicBezTo>
                    <a:pt x="4792" y="518"/>
                    <a:pt x="4816" y="522"/>
                    <a:pt x="4846" y="522"/>
                  </a:cubicBezTo>
                  <a:cubicBezTo>
                    <a:pt x="4875" y="522"/>
                    <a:pt x="4900" y="518"/>
                    <a:pt x="4922" y="510"/>
                  </a:cubicBezTo>
                  <a:cubicBezTo>
                    <a:pt x="4944" y="502"/>
                    <a:pt x="4963" y="490"/>
                    <a:pt x="4979" y="475"/>
                  </a:cubicBezTo>
                  <a:cubicBezTo>
                    <a:pt x="4994" y="461"/>
                    <a:pt x="5006" y="443"/>
                    <a:pt x="5014" y="423"/>
                  </a:cubicBezTo>
                  <a:cubicBezTo>
                    <a:pt x="5022" y="403"/>
                    <a:pt x="5026" y="382"/>
                    <a:pt x="5026" y="359"/>
                  </a:cubicBezTo>
                  <a:cubicBezTo>
                    <a:pt x="5026" y="333"/>
                    <a:pt x="5020" y="311"/>
                    <a:pt x="5009" y="295"/>
                  </a:cubicBezTo>
                  <a:close/>
                </a:path>
              </a:pathLst>
            </a:custGeom>
            <a:solidFill>
              <a:srgbClr val="6D6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926AC83F-8A82-43B3-BFA2-06B543F65E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10" y="1805"/>
              <a:ext cx="169" cy="169"/>
            </a:xfrm>
            <a:custGeom>
              <a:avLst/>
              <a:gdLst>
                <a:gd name="T0" fmla="*/ 91 w 181"/>
                <a:gd name="T1" fmla="*/ 0 h 180"/>
                <a:gd name="T2" fmla="*/ 181 w 181"/>
                <a:gd name="T3" fmla="*/ 90 h 180"/>
                <a:gd name="T4" fmla="*/ 91 w 181"/>
                <a:gd name="T5" fmla="*/ 180 h 180"/>
                <a:gd name="T6" fmla="*/ 0 w 181"/>
                <a:gd name="T7" fmla="*/ 90 h 180"/>
                <a:gd name="T8" fmla="*/ 91 w 181"/>
                <a:gd name="T9" fmla="*/ 0 h 180"/>
                <a:gd name="T10" fmla="*/ 91 w 181"/>
                <a:gd name="T11" fmla="*/ 171 h 180"/>
                <a:gd name="T12" fmla="*/ 171 w 181"/>
                <a:gd name="T13" fmla="*/ 90 h 180"/>
                <a:gd name="T14" fmla="*/ 91 w 181"/>
                <a:gd name="T15" fmla="*/ 9 h 180"/>
                <a:gd name="T16" fmla="*/ 11 w 181"/>
                <a:gd name="T17" fmla="*/ 90 h 180"/>
                <a:gd name="T18" fmla="*/ 91 w 181"/>
                <a:gd name="T19" fmla="*/ 171 h 180"/>
                <a:gd name="T20" fmla="*/ 57 w 181"/>
                <a:gd name="T21" fmla="*/ 66 h 180"/>
                <a:gd name="T22" fmla="*/ 56 w 181"/>
                <a:gd name="T23" fmla="*/ 32 h 180"/>
                <a:gd name="T24" fmla="*/ 76 w 181"/>
                <a:gd name="T25" fmla="*/ 33 h 180"/>
                <a:gd name="T26" fmla="*/ 97 w 181"/>
                <a:gd name="T27" fmla="*/ 32 h 180"/>
                <a:gd name="T28" fmla="*/ 129 w 181"/>
                <a:gd name="T29" fmla="*/ 57 h 180"/>
                <a:gd name="T30" fmla="*/ 94 w 181"/>
                <a:gd name="T31" fmla="*/ 89 h 180"/>
                <a:gd name="T32" fmla="*/ 139 w 181"/>
                <a:gd name="T33" fmla="*/ 144 h 180"/>
                <a:gd name="T34" fmla="*/ 139 w 181"/>
                <a:gd name="T35" fmla="*/ 145 h 180"/>
                <a:gd name="T36" fmla="*/ 129 w 181"/>
                <a:gd name="T37" fmla="*/ 144 h 180"/>
                <a:gd name="T38" fmla="*/ 119 w 181"/>
                <a:gd name="T39" fmla="*/ 145 h 180"/>
                <a:gd name="T40" fmla="*/ 79 w 181"/>
                <a:gd name="T41" fmla="*/ 91 h 180"/>
                <a:gd name="T42" fmla="*/ 70 w 181"/>
                <a:gd name="T43" fmla="*/ 91 h 180"/>
                <a:gd name="T44" fmla="*/ 70 w 181"/>
                <a:gd name="T45" fmla="*/ 108 h 180"/>
                <a:gd name="T46" fmla="*/ 72 w 181"/>
                <a:gd name="T47" fmla="*/ 145 h 180"/>
                <a:gd name="T48" fmla="*/ 64 w 181"/>
                <a:gd name="T49" fmla="*/ 144 h 180"/>
                <a:gd name="T50" fmla="*/ 56 w 181"/>
                <a:gd name="T51" fmla="*/ 145 h 180"/>
                <a:gd name="T52" fmla="*/ 57 w 181"/>
                <a:gd name="T53" fmla="*/ 109 h 180"/>
                <a:gd name="T54" fmla="*/ 57 w 181"/>
                <a:gd name="T55" fmla="*/ 66 h 180"/>
                <a:gd name="T56" fmla="*/ 70 w 181"/>
                <a:gd name="T57" fmla="*/ 84 h 180"/>
                <a:gd name="T58" fmla="*/ 81 w 181"/>
                <a:gd name="T59" fmla="*/ 85 h 180"/>
                <a:gd name="T60" fmla="*/ 113 w 181"/>
                <a:gd name="T61" fmla="*/ 59 h 180"/>
                <a:gd name="T62" fmla="*/ 89 w 181"/>
                <a:gd name="T63" fmla="*/ 38 h 180"/>
                <a:gd name="T64" fmla="*/ 72 w 181"/>
                <a:gd name="T65" fmla="*/ 40 h 180"/>
                <a:gd name="T66" fmla="*/ 70 w 181"/>
                <a:gd name="T67" fmla="*/ 63 h 180"/>
                <a:gd name="T68" fmla="*/ 70 w 181"/>
                <a:gd name="T69" fmla="*/ 8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1" h="180">
                  <a:moveTo>
                    <a:pt x="91" y="0"/>
                  </a:moveTo>
                  <a:cubicBezTo>
                    <a:pt x="141" y="0"/>
                    <a:pt x="181" y="40"/>
                    <a:pt x="181" y="90"/>
                  </a:cubicBezTo>
                  <a:cubicBezTo>
                    <a:pt x="181" y="140"/>
                    <a:pt x="141" y="180"/>
                    <a:pt x="91" y="180"/>
                  </a:cubicBezTo>
                  <a:cubicBezTo>
                    <a:pt x="41" y="180"/>
                    <a:pt x="0" y="140"/>
                    <a:pt x="0" y="90"/>
                  </a:cubicBezTo>
                  <a:cubicBezTo>
                    <a:pt x="0" y="40"/>
                    <a:pt x="41" y="0"/>
                    <a:pt x="91" y="0"/>
                  </a:cubicBezTo>
                  <a:close/>
                  <a:moveTo>
                    <a:pt x="91" y="171"/>
                  </a:moveTo>
                  <a:cubicBezTo>
                    <a:pt x="136" y="171"/>
                    <a:pt x="171" y="135"/>
                    <a:pt x="171" y="90"/>
                  </a:cubicBezTo>
                  <a:cubicBezTo>
                    <a:pt x="171" y="45"/>
                    <a:pt x="136" y="9"/>
                    <a:pt x="91" y="9"/>
                  </a:cubicBezTo>
                  <a:cubicBezTo>
                    <a:pt x="46" y="9"/>
                    <a:pt x="11" y="45"/>
                    <a:pt x="11" y="90"/>
                  </a:cubicBezTo>
                  <a:cubicBezTo>
                    <a:pt x="11" y="135"/>
                    <a:pt x="46" y="171"/>
                    <a:pt x="91" y="171"/>
                  </a:cubicBezTo>
                  <a:close/>
                  <a:moveTo>
                    <a:pt x="57" y="66"/>
                  </a:moveTo>
                  <a:cubicBezTo>
                    <a:pt x="57" y="55"/>
                    <a:pt x="57" y="42"/>
                    <a:pt x="56" y="32"/>
                  </a:cubicBezTo>
                  <a:cubicBezTo>
                    <a:pt x="62" y="33"/>
                    <a:pt x="69" y="33"/>
                    <a:pt x="76" y="33"/>
                  </a:cubicBezTo>
                  <a:cubicBezTo>
                    <a:pt x="83" y="33"/>
                    <a:pt x="90" y="32"/>
                    <a:pt x="97" y="32"/>
                  </a:cubicBezTo>
                  <a:cubicBezTo>
                    <a:pt x="114" y="32"/>
                    <a:pt x="129" y="40"/>
                    <a:pt x="129" y="57"/>
                  </a:cubicBezTo>
                  <a:cubicBezTo>
                    <a:pt x="129" y="78"/>
                    <a:pt x="107" y="88"/>
                    <a:pt x="94" y="89"/>
                  </a:cubicBezTo>
                  <a:cubicBezTo>
                    <a:pt x="107" y="105"/>
                    <a:pt x="128" y="135"/>
                    <a:pt x="139" y="144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35" y="144"/>
                    <a:pt x="132" y="144"/>
                    <a:pt x="129" y="144"/>
                  </a:cubicBezTo>
                  <a:cubicBezTo>
                    <a:pt x="126" y="144"/>
                    <a:pt x="122" y="144"/>
                    <a:pt x="119" y="145"/>
                  </a:cubicBezTo>
                  <a:cubicBezTo>
                    <a:pt x="107" y="127"/>
                    <a:pt x="93" y="109"/>
                    <a:pt x="79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0" y="108"/>
                    <a:pt x="70" y="108"/>
                    <a:pt x="70" y="108"/>
                  </a:cubicBezTo>
                  <a:cubicBezTo>
                    <a:pt x="70" y="121"/>
                    <a:pt x="71" y="133"/>
                    <a:pt x="72" y="145"/>
                  </a:cubicBezTo>
                  <a:cubicBezTo>
                    <a:pt x="69" y="144"/>
                    <a:pt x="66" y="144"/>
                    <a:pt x="64" y="144"/>
                  </a:cubicBezTo>
                  <a:cubicBezTo>
                    <a:pt x="61" y="144"/>
                    <a:pt x="58" y="144"/>
                    <a:pt x="56" y="145"/>
                  </a:cubicBezTo>
                  <a:cubicBezTo>
                    <a:pt x="56" y="133"/>
                    <a:pt x="57" y="121"/>
                    <a:pt x="57" y="109"/>
                  </a:cubicBezTo>
                  <a:lnTo>
                    <a:pt x="57" y="66"/>
                  </a:lnTo>
                  <a:close/>
                  <a:moveTo>
                    <a:pt x="70" y="84"/>
                  </a:moveTo>
                  <a:cubicBezTo>
                    <a:pt x="72" y="84"/>
                    <a:pt x="76" y="85"/>
                    <a:pt x="81" y="85"/>
                  </a:cubicBezTo>
                  <a:cubicBezTo>
                    <a:pt x="98" y="85"/>
                    <a:pt x="113" y="78"/>
                    <a:pt x="113" y="59"/>
                  </a:cubicBezTo>
                  <a:cubicBezTo>
                    <a:pt x="113" y="46"/>
                    <a:pt x="103" y="38"/>
                    <a:pt x="89" y="38"/>
                  </a:cubicBezTo>
                  <a:cubicBezTo>
                    <a:pt x="83" y="38"/>
                    <a:pt x="77" y="39"/>
                    <a:pt x="72" y="40"/>
                  </a:cubicBezTo>
                  <a:cubicBezTo>
                    <a:pt x="71" y="47"/>
                    <a:pt x="70" y="55"/>
                    <a:pt x="70" y="63"/>
                  </a:cubicBezTo>
                  <a:lnTo>
                    <a:pt x="70" y="84"/>
                  </a:lnTo>
                  <a:close/>
                </a:path>
              </a:pathLst>
            </a:custGeom>
            <a:solidFill>
              <a:srgbClr val="6D6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8131376-A359-4352-8003-3A6D13F2D6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HPCC Systems - An Introduction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8200438-2290-4228-A158-8E2521393E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AF3959D-BC07-4E14-9A25-51F8F7962F5A}"/>
              </a:ext>
            </a:extLst>
          </p:cNvPr>
          <p:cNvSpPr/>
          <p:nvPr/>
        </p:nvSpPr>
        <p:spPr>
          <a:xfrm rot="5400000">
            <a:off x="1619789" y="2694809"/>
            <a:ext cx="624781" cy="483119"/>
          </a:xfrm>
          <a:prstGeom prst="triangle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B1F1059-E03B-4288-8394-6E30A5F5E10C}"/>
              </a:ext>
            </a:extLst>
          </p:cNvPr>
          <p:cNvSpPr/>
          <p:nvPr/>
        </p:nvSpPr>
        <p:spPr>
          <a:xfrm rot="5400000">
            <a:off x="162615" y="2888911"/>
            <a:ext cx="1195233" cy="848634"/>
          </a:xfrm>
          <a:prstGeom prst="triangl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E394A853-1850-42B2-9B1D-14104D3CCC34}"/>
              </a:ext>
            </a:extLst>
          </p:cNvPr>
          <p:cNvSpPr/>
          <p:nvPr/>
        </p:nvSpPr>
        <p:spPr>
          <a:xfrm rot="5400000">
            <a:off x="2933956" y="4157632"/>
            <a:ext cx="597617" cy="376789"/>
          </a:xfrm>
          <a:prstGeom prst="triangl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00D6C637-6F6F-465A-A074-C47C63CF45B5}"/>
              </a:ext>
            </a:extLst>
          </p:cNvPr>
          <p:cNvSpPr/>
          <p:nvPr/>
        </p:nvSpPr>
        <p:spPr>
          <a:xfrm rot="5400000">
            <a:off x="456026" y="3606045"/>
            <a:ext cx="698317" cy="414394"/>
          </a:xfrm>
          <a:prstGeom prst="triangle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0381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7200">
          <p15:clr>
            <a:srgbClr val="FBAE40"/>
          </p15:clr>
        </p15:guide>
        <p15:guide id="1" pos="4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399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1: Printer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8" y="2740025"/>
            <a:ext cx="11520490" cy="907100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4400" dirty="0">
                <a:solidFill>
                  <a:srgbClr val="002060"/>
                </a:solidFill>
              </a:defRPr>
            </a:lvl1pPr>
          </a:lstStyle>
          <a:p>
            <a:pPr lvl="0">
              <a:spcAft>
                <a:spcPts val="120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HPCC Systems - An 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1631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49" y="256396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An Introduction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r">
              <a:defRPr lang="en-US" smtClean="0"/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3199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th Droid Serif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49" y="256396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spcBef>
                <a:spcPts val="600"/>
              </a:spcBef>
              <a:defRPr lang="en-US" sz="1800" kern="120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>
              <a:spcBef>
                <a:spcPts val="600"/>
              </a:spcBef>
              <a:defRPr lang="en-US" sz="1800" kern="120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An Introduction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r">
              <a:defRPr lang="en-US" smtClean="0"/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7956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 w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996BA50-9F87-477E-93DC-210AA282CA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068304" y="3160594"/>
            <a:ext cx="15354300" cy="363986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AE76D5D-35C2-44F8-9B8A-C31E859D51F2}"/>
              </a:ext>
            </a:extLst>
          </p:cNvPr>
          <p:cNvSpPr/>
          <p:nvPr userDrawn="1"/>
        </p:nvSpPr>
        <p:spPr>
          <a:xfrm>
            <a:off x="0" y="685801"/>
            <a:ext cx="9753600" cy="61722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54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49" y="246428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spcBef>
                <a:spcPts val="600"/>
              </a:spcBef>
              <a:defRPr lang="en-US" sz="1800" kern="120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>
              <a:spcBef>
                <a:spcPts val="600"/>
              </a:spcBef>
              <a:defRPr lang="en-US" sz="1800" kern="120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An Introduction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r">
              <a:defRPr lang="en-US" smtClean="0"/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D6FFF764-43D7-4EDB-8AF7-E530FFE1D30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44184" y="6315078"/>
            <a:ext cx="1744910" cy="371474"/>
            <a:chOff x="-1" y="1349"/>
            <a:chExt cx="7680" cy="1635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1017AD11-F038-4F1D-845D-107BB51DC0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" y="1349"/>
              <a:ext cx="1981" cy="1635"/>
            </a:xfrm>
            <a:custGeom>
              <a:avLst/>
              <a:gdLst>
                <a:gd name="T0" fmla="*/ 1373 w 2119"/>
                <a:gd name="T1" fmla="*/ 969 h 1746"/>
                <a:gd name="T2" fmla="*/ 1241 w 2119"/>
                <a:gd name="T3" fmla="*/ 1261 h 1746"/>
                <a:gd name="T4" fmla="*/ 1569 w 2119"/>
                <a:gd name="T5" fmla="*/ 1285 h 1746"/>
                <a:gd name="T6" fmla="*/ 1692 w 2119"/>
                <a:gd name="T7" fmla="*/ 979 h 1746"/>
                <a:gd name="T8" fmla="*/ 1373 w 2119"/>
                <a:gd name="T9" fmla="*/ 969 h 1746"/>
                <a:gd name="T10" fmla="*/ 819 w 2119"/>
                <a:gd name="T11" fmla="*/ 1316 h 1746"/>
                <a:gd name="T12" fmla="*/ 662 w 2119"/>
                <a:gd name="T13" fmla="*/ 1623 h 1746"/>
                <a:gd name="T14" fmla="*/ 963 w 2119"/>
                <a:gd name="T15" fmla="*/ 1664 h 1746"/>
                <a:gd name="T16" fmla="*/ 1113 w 2119"/>
                <a:gd name="T17" fmla="*/ 1341 h 1746"/>
                <a:gd name="T18" fmla="*/ 819 w 2119"/>
                <a:gd name="T19" fmla="*/ 1316 h 1746"/>
                <a:gd name="T20" fmla="*/ 1552 w 2119"/>
                <a:gd name="T21" fmla="*/ 550 h 1746"/>
                <a:gd name="T22" fmla="*/ 1856 w 2119"/>
                <a:gd name="T23" fmla="*/ 541 h 1746"/>
                <a:gd name="T24" fmla="*/ 1955 w 2119"/>
                <a:gd name="T25" fmla="*/ 298 h 1746"/>
                <a:gd name="T26" fmla="*/ 1658 w 2119"/>
                <a:gd name="T27" fmla="*/ 316 h 1746"/>
                <a:gd name="T28" fmla="*/ 1552 w 2119"/>
                <a:gd name="T29" fmla="*/ 550 h 1746"/>
                <a:gd name="T30" fmla="*/ 920 w 2119"/>
                <a:gd name="T31" fmla="*/ 946 h 1746"/>
                <a:gd name="T32" fmla="*/ 663 w 2119"/>
                <a:gd name="T33" fmla="*/ 939 h 1746"/>
                <a:gd name="T34" fmla="*/ 517 w 2119"/>
                <a:gd name="T35" fmla="*/ 1198 h 1746"/>
                <a:gd name="T36" fmla="*/ 778 w 2119"/>
                <a:gd name="T37" fmla="*/ 1217 h 1746"/>
                <a:gd name="T38" fmla="*/ 920 w 2119"/>
                <a:gd name="T39" fmla="*/ 946 h 1746"/>
                <a:gd name="T40" fmla="*/ 1607 w 2119"/>
                <a:gd name="T41" fmla="*/ 258 h 1746"/>
                <a:gd name="T42" fmla="*/ 1705 w 2119"/>
                <a:gd name="T43" fmla="*/ 47 h 1746"/>
                <a:gd name="T44" fmla="*/ 1444 w 2119"/>
                <a:gd name="T45" fmla="*/ 72 h 1746"/>
                <a:gd name="T46" fmla="*/ 1340 w 2119"/>
                <a:gd name="T47" fmla="*/ 276 h 1746"/>
                <a:gd name="T48" fmla="*/ 1607 w 2119"/>
                <a:gd name="T49" fmla="*/ 258 h 1746"/>
                <a:gd name="T50" fmla="*/ 1120 w 2119"/>
                <a:gd name="T51" fmla="*/ 562 h 1746"/>
                <a:gd name="T52" fmla="*/ 1236 w 2119"/>
                <a:gd name="T53" fmla="*/ 341 h 1746"/>
                <a:gd name="T54" fmla="*/ 992 w 2119"/>
                <a:gd name="T55" fmla="*/ 356 h 1746"/>
                <a:gd name="T56" fmla="*/ 871 w 2119"/>
                <a:gd name="T57" fmla="*/ 569 h 1746"/>
                <a:gd name="T58" fmla="*/ 1120 w 2119"/>
                <a:gd name="T59" fmla="*/ 562 h 1746"/>
                <a:gd name="T60" fmla="*/ 1449 w 2119"/>
                <a:gd name="T61" fmla="*/ 723 h 1746"/>
                <a:gd name="T62" fmla="*/ 1437 w 2119"/>
                <a:gd name="T63" fmla="*/ 622 h 1746"/>
                <a:gd name="T64" fmla="*/ 1161 w 2119"/>
                <a:gd name="T65" fmla="*/ 627 h 1746"/>
                <a:gd name="T66" fmla="*/ 1058 w 2119"/>
                <a:gd name="T67" fmla="*/ 724 h 1746"/>
                <a:gd name="T68" fmla="*/ 763 w 2119"/>
                <a:gd name="T69" fmla="*/ 725 h 1746"/>
                <a:gd name="T70" fmla="*/ 767 w 2119"/>
                <a:gd name="T71" fmla="*/ 634 h 1746"/>
                <a:gd name="T72" fmla="*/ 540 w 2119"/>
                <a:gd name="T73" fmla="*/ 639 h 1746"/>
                <a:gd name="T74" fmla="*/ 443 w 2119"/>
                <a:gd name="T75" fmla="*/ 725 h 1746"/>
                <a:gd name="T76" fmla="*/ 0 w 2119"/>
                <a:gd name="T77" fmla="*/ 726 h 1746"/>
                <a:gd name="T78" fmla="*/ 436 w 2119"/>
                <a:gd name="T79" fmla="*/ 735 h 1746"/>
                <a:gd name="T80" fmla="*/ 403 w 2119"/>
                <a:gd name="T81" fmla="*/ 863 h 1746"/>
                <a:gd name="T82" fmla="*/ 634 w 2119"/>
                <a:gd name="T83" fmla="*/ 867 h 1746"/>
                <a:gd name="T84" fmla="*/ 756 w 2119"/>
                <a:gd name="T85" fmla="*/ 741 h 1746"/>
                <a:gd name="T86" fmla="*/ 1045 w 2119"/>
                <a:gd name="T87" fmla="*/ 747 h 1746"/>
                <a:gd name="T88" fmla="*/ 1035 w 2119"/>
                <a:gd name="T89" fmla="*/ 874 h 1746"/>
                <a:gd name="T90" fmla="*/ 1317 w 2119"/>
                <a:gd name="T91" fmla="*/ 879 h 1746"/>
                <a:gd name="T92" fmla="*/ 1436 w 2119"/>
                <a:gd name="T93" fmla="*/ 754 h 1746"/>
                <a:gd name="T94" fmla="*/ 2118 w 2119"/>
                <a:gd name="T95" fmla="*/ 767 h 1746"/>
                <a:gd name="T96" fmla="*/ 2119 w 2119"/>
                <a:gd name="T97" fmla="*/ 721 h 1746"/>
                <a:gd name="T98" fmla="*/ 1449 w 2119"/>
                <a:gd name="T99" fmla="*/ 723 h 1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19" h="1746">
                  <a:moveTo>
                    <a:pt x="1373" y="969"/>
                  </a:moveTo>
                  <a:cubicBezTo>
                    <a:pt x="1254" y="1044"/>
                    <a:pt x="1194" y="1173"/>
                    <a:pt x="1241" y="1261"/>
                  </a:cubicBezTo>
                  <a:cubicBezTo>
                    <a:pt x="1291" y="1354"/>
                    <a:pt x="1439" y="1366"/>
                    <a:pt x="1569" y="1285"/>
                  </a:cubicBezTo>
                  <a:cubicBezTo>
                    <a:pt x="1700" y="1203"/>
                    <a:pt x="1753" y="1064"/>
                    <a:pt x="1692" y="979"/>
                  </a:cubicBezTo>
                  <a:cubicBezTo>
                    <a:pt x="1634" y="897"/>
                    <a:pt x="1492" y="895"/>
                    <a:pt x="1373" y="969"/>
                  </a:cubicBezTo>
                  <a:close/>
                  <a:moveTo>
                    <a:pt x="819" y="1316"/>
                  </a:moveTo>
                  <a:cubicBezTo>
                    <a:pt x="700" y="1391"/>
                    <a:pt x="629" y="1526"/>
                    <a:pt x="662" y="1623"/>
                  </a:cubicBezTo>
                  <a:cubicBezTo>
                    <a:pt x="697" y="1725"/>
                    <a:pt x="832" y="1746"/>
                    <a:pt x="963" y="1664"/>
                  </a:cubicBezTo>
                  <a:cubicBezTo>
                    <a:pt x="1093" y="1583"/>
                    <a:pt x="1159" y="1436"/>
                    <a:pt x="1113" y="1341"/>
                  </a:cubicBezTo>
                  <a:cubicBezTo>
                    <a:pt x="1069" y="1251"/>
                    <a:pt x="938" y="1242"/>
                    <a:pt x="819" y="1316"/>
                  </a:cubicBezTo>
                  <a:close/>
                  <a:moveTo>
                    <a:pt x="1552" y="550"/>
                  </a:moveTo>
                  <a:cubicBezTo>
                    <a:pt x="1603" y="617"/>
                    <a:pt x="1741" y="614"/>
                    <a:pt x="1856" y="541"/>
                  </a:cubicBezTo>
                  <a:cubicBezTo>
                    <a:pt x="1972" y="469"/>
                    <a:pt x="2015" y="359"/>
                    <a:pt x="1955" y="298"/>
                  </a:cubicBezTo>
                  <a:cubicBezTo>
                    <a:pt x="1897" y="240"/>
                    <a:pt x="1765" y="249"/>
                    <a:pt x="1658" y="316"/>
                  </a:cubicBezTo>
                  <a:cubicBezTo>
                    <a:pt x="1551" y="383"/>
                    <a:pt x="1503" y="486"/>
                    <a:pt x="1552" y="550"/>
                  </a:cubicBezTo>
                  <a:close/>
                  <a:moveTo>
                    <a:pt x="920" y="946"/>
                  </a:moveTo>
                  <a:cubicBezTo>
                    <a:pt x="884" y="874"/>
                    <a:pt x="770" y="872"/>
                    <a:pt x="663" y="939"/>
                  </a:cubicBezTo>
                  <a:cubicBezTo>
                    <a:pt x="556" y="1005"/>
                    <a:pt x="490" y="1120"/>
                    <a:pt x="517" y="1198"/>
                  </a:cubicBezTo>
                  <a:cubicBezTo>
                    <a:pt x="545" y="1279"/>
                    <a:pt x="662" y="1289"/>
                    <a:pt x="778" y="1217"/>
                  </a:cubicBezTo>
                  <a:cubicBezTo>
                    <a:pt x="894" y="1144"/>
                    <a:pt x="956" y="1021"/>
                    <a:pt x="920" y="946"/>
                  </a:cubicBezTo>
                  <a:close/>
                  <a:moveTo>
                    <a:pt x="1607" y="258"/>
                  </a:moveTo>
                  <a:cubicBezTo>
                    <a:pt x="1712" y="192"/>
                    <a:pt x="1755" y="97"/>
                    <a:pt x="1705" y="47"/>
                  </a:cubicBezTo>
                  <a:cubicBezTo>
                    <a:pt x="1658" y="0"/>
                    <a:pt x="1542" y="12"/>
                    <a:pt x="1444" y="72"/>
                  </a:cubicBezTo>
                  <a:cubicBezTo>
                    <a:pt x="1347" y="133"/>
                    <a:pt x="1300" y="223"/>
                    <a:pt x="1340" y="276"/>
                  </a:cubicBezTo>
                  <a:cubicBezTo>
                    <a:pt x="1382" y="330"/>
                    <a:pt x="1503" y="323"/>
                    <a:pt x="1607" y="258"/>
                  </a:cubicBezTo>
                  <a:close/>
                  <a:moveTo>
                    <a:pt x="1120" y="562"/>
                  </a:moveTo>
                  <a:cubicBezTo>
                    <a:pt x="1225" y="497"/>
                    <a:pt x="1276" y="397"/>
                    <a:pt x="1236" y="341"/>
                  </a:cubicBezTo>
                  <a:cubicBezTo>
                    <a:pt x="1198" y="287"/>
                    <a:pt x="1089" y="295"/>
                    <a:pt x="992" y="356"/>
                  </a:cubicBezTo>
                  <a:cubicBezTo>
                    <a:pt x="895" y="416"/>
                    <a:pt x="840" y="511"/>
                    <a:pt x="871" y="569"/>
                  </a:cubicBezTo>
                  <a:cubicBezTo>
                    <a:pt x="904" y="630"/>
                    <a:pt x="1016" y="628"/>
                    <a:pt x="1120" y="562"/>
                  </a:cubicBezTo>
                  <a:close/>
                  <a:moveTo>
                    <a:pt x="1449" y="723"/>
                  </a:moveTo>
                  <a:cubicBezTo>
                    <a:pt x="1460" y="685"/>
                    <a:pt x="1457" y="650"/>
                    <a:pt x="1437" y="622"/>
                  </a:cubicBezTo>
                  <a:cubicBezTo>
                    <a:pt x="1391" y="557"/>
                    <a:pt x="1268" y="560"/>
                    <a:pt x="1161" y="627"/>
                  </a:cubicBezTo>
                  <a:cubicBezTo>
                    <a:pt x="1117" y="654"/>
                    <a:pt x="1082" y="688"/>
                    <a:pt x="1058" y="724"/>
                  </a:cubicBezTo>
                  <a:cubicBezTo>
                    <a:pt x="763" y="725"/>
                    <a:pt x="763" y="725"/>
                    <a:pt x="763" y="725"/>
                  </a:cubicBezTo>
                  <a:cubicBezTo>
                    <a:pt x="777" y="691"/>
                    <a:pt x="779" y="659"/>
                    <a:pt x="767" y="634"/>
                  </a:cubicBezTo>
                  <a:cubicBezTo>
                    <a:pt x="738" y="575"/>
                    <a:pt x="637" y="578"/>
                    <a:pt x="540" y="639"/>
                  </a:cubicBezTo>
                  <a:cubicBezTo>
                    <a:pt x="501" y="663"/>
                    <a:pt x="468" y="693"/>
                    <a:pt x="443" y="725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436" y="735"/>
                    <a:pt x="436" y="735"/>
                    <a:pt x="436" y="735"/>
                  </a:cubicBezTo>
                  <a:cubicBezTo>
                    <a:pt x="404" y="780"/>
                    <a:pt x="390" y="827"/>
                    <a:pt x="403" y="863"/>
                  </a:cubicBezTo>
                  <a:cubicBezTo>
                    <a:pt x="425" y="929"/>
                    <a:pt x="529" y="932"/>
                    <a:pt x="634" y="867"/>
                  </a:cubicBezTo>
                  <a:cubicBezTo>
                    <a:pt x="689" y="832"/>
                    <a:pt x="732" y="786"/>
                    <a:pt x="756" y="741"/>
                  </a:cubicBezTo>
                  <a:cubicBezTo>
                    <a:pt x="1045" y="747"/>
                    <a:pt x="1045" y="747"/>
                    <a:pt x="1045" y="747"/>
                  </a:cubicBezTo>
                  <a:cubicBezTo>
                    <a:pt x="1021" y="792"/>
                    <a:pt x="1015" y="838"/>
                    <a:pt x="1035" y="874"/>
                  </a:cubicBezTo>
                  <a:cubicBezTo>
                    <a:pt x="1074" y="948"/>
                    <a:pt x="1201" y="951"/>
                    <a:pt x="1317" y="879"/>
                  </a:cubicBezTo>
                  <a:cubicBezTo>
                    <a:pt x="1373" y="844"/>
                    <a:pt x="1414" y="799"/>
                    <a:pt x="1436" y="754"/>
                  </a:cubicBezTo>
                  <a:cubicBezTo>
                    <a:pt x="2118" y="767"/>
                    <a:pt x="2118" y="767"/>
                    <a:pt x="2118" y="767"/>
                  </a:cubicBezTo>
                  <a:cubicBezTo>
                    <a:pt x="2119" y="721"/>
                    <a:pt x="2119" y="721"/>
                    <a:pt x="2119" y="721"/>
                  </a:cubicBezTo>
                  <a:lnTo>
                    <a:pt x="1449" y="723"/>
                  </a:lnTo>
                  <a:close/>
                </a:path>
              </a:pathLst>
            </a:custGeom>
            <a:solidFill>
              <a:srgbClr val="039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C5400C04-5713-406C-A1E2-7D41735C7D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1" y="1858"/>
              <a:ext cx="550" cy="415"/>
            </a:xfrm>
            <a:custGeom>
              <a:avLst/>
              <a:gdLst>
                <a:gd name="T0" fmla="*/ 512 w 588"/>
                <a:gd name="T1" fmla="*/ 72 h 443"/>
                <a:gd name="T2" fmla="*/ 416 w 588"/>
                <a:gd name="T3" fmla="*/ 361 h 443"/>
                <a:gd name="T4" fmla="*/ 61 w 588"/>
                <a:gd name="T5" fmla="*/ 354 h 443"/>
                <a:gd name="T6" fmla="*/ 168 w 588"/>
                <a:gd name="T7" fmla="*/ 78 h 443"/>
                <a:gd name="T8" fmla="*/ 512 w 588"/>
                <a:gd name="T9" fmla="*/ 72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8" h="443">
                  <a:moveTo>
                    <a:pt x="512" y="72"/>
                  </a:moveTo>
                  <a:cubicBezTo>
                    <a:pt x="588" y="149"/>
                    <a:pt x="547" y="279"/>
                    <a:pt x="416" y="361"/>
                  </a:cubicBezTo>
                  <a:cubicBezTo>
                    <a:pt x="286" y="443"/>
                    <a:pt x="126" y="438"/>
                    <a:pt x="61" y="354"/>
                  </a:cubicBezTo>
                  <a:cubicBezTo>
                    <a:pt x="0" y="275"/>
                    <a:pt x="49" y="153"/>
                    <a:pt x="168" y="78"/>
                  </a:cubicBezTo>
                  <a:cubicBezTo>
                    <a:pt x="287" y="4"/>
                    <a:pt x="440" y="0"/>
                    <a:pt x="512" y="72"/>
                  </a:cubicBezTo>
                  <a:close/>
                </a:path>
              </a:pathLst>
            </a:custGeom>
            <a:solidFill>
              <a:srgbClr val="6D6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D8C8AE76-DA6E-4F18-9F4E-CCD1D1604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3" y="1570"/>
              <a:ext cx="48" cy="65"/>
            </a:xfrm>
            <a:custGeom>
              <a:avLst/>
              <a:gdLst>
                <a:gd name="T0" fmla="*/ 21 w 51"/>
                <a:gd name="T1" fmla="*/ 26 h 69"/>
                <a:gd name="T2" fmla="*/ 21 w 51"/>
                <a:gd name="T3" fmla="*/ 5 h 69"/>
                <a:gd name="T4" fmla="*/ 0 w 51"/>
                <a:gd name="T5" fmla="*/ 6 h 69"/>
                <a:gd name="T6" fmla="*/ 0 w 51"/>
                <a:gd name="T7" fmla="*/ 3 h 69"/>
                <a:gd name="T8" fmla="*/ 0 w 51"/>
                <a:gd name="T9" fmla="*/ 0 h 69"/>
                <a:gd name="T10" fmla="*/ 26 w 51"/>
                <a:gd name="T11" fmla="*/ 0 h 69"/>
                <a:gd name="T12" fmla="*/ 51 w 51"/>
                <a:gd name="T13" fmla="*/ 0 h 69"/>
                <a:gd name="T14" fmla="*/ 51 w 51"/>
                <a:gd name="T15" fmla="*/ 3 h 69"/>
                <a:gd name="T16" fmla="*/ 51 w 51"/>
                <a:gd name="T17" fmla="*/ 6 h 69"/>
                <a:gd name="T18" fmla="*/ 30 w 51"/>
                <a:gd name="T19" fmla="*/ 5 h 69"/>
                <a:gd name="T20" fmla="*/ 30 w 51"/>
                <a:gd name="T21" fmla="*/ 26 h 69"/>
                <a:gd name="T22" fmla="*/ 30 w 51"/>
                <a:gd name="T23" fmla="*/ 43 h 69"/>
                <a:gd name="T24" fmla="*/ 30 w 51"/>
                <a:gd name="T25" fmla="*/ 69 h 69"/>
                <a:gd name="T26" fmla="*/ 26 w 51"/>
                <a:gd name="T27" fmla="*/ 68 h 69"/>
                <a:gd name="T28" fmla="*/ 21 w 51"/>
                <a:gd name="T29" fmla="*/ 69 h 69"/>
                <a:gd name="T30" fmla="*/ 21 w 51"/>
                <a:gd name="T31" fmla="*/ 43 h 69"/>
                <a:gd name="T32" fmla="*/ 21 w 51"/>
                <a:gd name="T33" fmla="*/ 2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" h="69">
                  <a:moveTo>
                    <a:pt x="21" y="26"/>
                  </a:moveTo>
                  <a:cubicBezTo>
                    <a:pt x="21" y="19"/>
                    <a:pt x="21" y="12"/>
                    <a:pt x="21" y="5"/>
                  </a:cubicBezTo>
                  <a:cubicBezTo>
                    <a:pt x="14" y="5"/>
                    <a:pt x="5" y="6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8" y="0"/>
                    <a:pt x="17" y="0"/>
                    <a:pt x="26" y="0"/>
                  </a:cubicBezTo>
                  <a:cubicBezTo>
                    <a:pt x="34" y="0"/>
                    <a:pt x="43" y="0"/>
                    <a:pt x="51" y="0"/>
                  </a:cubicBezTo>
                  <a:cubicBezTo>
                    <a:pt x="51" y="1"/>
                    <a:pt x="51" y="2"/>
                    <a:pt x="51" y="3"/>
                  </a:cubicBezTo>
                  <a:cubicBezTo>
                    <a:pt x="51" y="4"/>
                    <a:pt x="51" y="5"/>
                    <a:pt x="51" y="6"/>
                  </a:cubicBezTo>
                  <a:cubicBezTo>
                    <a:pt x="46" y="6"/>
                    <a:pt x="37" y="5"/>
                    <a:pt x="30" y="5"/>
                  </a:cubicBezTo>
                  <a:cubicBezTo>
                    <a:pt x="30" y="12"/>
                    <a:pt x="30" y="19"/>
                    <a:pt x="30" y="26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51"/>
                    <a:pt x="30" y="60"/>
                    <a:pt x="30" y="69"/>
                  </a:cubicBezTo>
                  <a:cubicBezTo>
                    <a:pt x="29" y="68"/>
                    <a:pt x="27" y="68"/>
                    <a:pt x="26" y="68"/>
                  </a:cubicBezTo>
                  <a:cubicBezTo>
                    <a:pt x="24" y="68"/>
                    <a:pt x="22" y="68"/>
                    <a:pt x="21" y="69"/>
                  </a:cubicBezTo>
                  <a:cubicBezTo>
                    <a:pt x="21" y="60"/>
                    <a:pt x="21" y="51"/>
                    <a:pt x="21" y="43"/>
                  </a:cubicBezTo>
                  <a:lnTo>
                    <a:pt x="21" y="26"/>
                  </a:lnTo>
                  <a:close/>
                </a:path>
              </a:pathLst>
            </a:custGeom>
            <a:solidFill>
              <a:srgbClr val="6D6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77F77CC6-5F13-4796-A458-7845D8802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" y="1569"/>
              <a:ext cx="74" cy="66"/>
            </a:xfrm>
            <a:custGeom>
              <a:avLst/>
              <a:gdLst>
                <a:gd name="T0" fmla="*/ 11 w 79"/>
                <a:gd name="T1" fmla="*/ 0 h 70"/>
                <a:gd name="T2" fmla="*/ 40 w 79"/>
                <a:gd name="T3" fmla="*/ 55 h 70"/>
                <a:gd name="T4" fmla="*/ 69 w 79"/>
                <a:gd name="T5" fmla="*/ 0 h 70"/>
                <a:gd name="T6" fmla="*/ 71 w 79"/>
                <a:gd name="T7" fmla="*/ 0 h 70"/>
                <a:gd name="T8" fmla="*/ 79 w 79"/>
                <a:gd name="T9" fmla="*/ 70 h 70"/>
                <a:gd name="T10" fmla="*/ 74 w 79"/>
                <a:gd name="T11" fmla="*/ 69 h 70"/>
                <a:gd name="T12" fmla="*/ 70 w 79"/>
                <a:gd name="T13" fmla="*/ 70 h 70"/>
                <a:gd name="T14" fmla="*/ 65 w 79"/>
                <a:gd name="T15" fmla="*/ 18 h 70"/>
                <a:gd name="T16" fmla="*/ 65 w 79"/>
                <a:gd name="T17" fmla="*/ 18 h 70"/>
                <a:gd name="T18" fmla="*/ 38 w 79"/>
                <a:gd name="T19" fmla="*/ 69 h 70"/>
                <a:gd name="T20" fmla="*/ 38 w 79"/>
                <a:gd name="T21" fmla="*/ 69 h 70"/>
                <a:gd name="T22" fmla="*/ 12 w 79"/>
                <a:gd name="T23" fmla="*/ 18 h 70"/>
                <a:gd name="T24" fmla="*/ 12 w 79"/>
                <a:gd name="T25" fmla="*/ 18 h 70"/>
                <a:gd name="T26" fmla="*/ 7 w 79"/>
                <a:gd name="T27" fmla="*/ 70 h 70"/>
                <a:gd name="T28" fmla="*/ 3 w 79"/>
                <a:gd name="T29" fmla="*/ 69 h 70"/>
                <a:gd name="T30" fmla="*/ 0 w 79"/>
                <a:gd name="T31" fmla="*/ 70 h 70"/>
                <a:gd name="T32" fmla="*/ 10 w 79"/>
                <a:gd name="T33" fmla="*/ 0 h 70"/>
                <a:gd name="T34" fmla="*/ 11 w 79"/>
                <a:gd name="T3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9" h="70">
                  <a:moveTo>
                    <a:pt x="11" y="0"/>
                  </a:moveTo>
                  <a:cubicBezTo>
                    <a:pt x="20" y="18"/>
                    <a:pt x="30" y="36"/>
                    <a:pt x="40" y="55"/>
                  </a:cubicBezTo>
                  <a:cubicBezTo>
                    <a:pt x="44" y="47"/>
                    <a:pt x="60" y="18"/>
                    <a:pt x="69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4" y="25"/>
                    <a:pt x="76" y="47"/>
                    <a:pt x="79" y="70"/>
                  </a:cubicBezTo>
                  <a:cubicBezTo>
                    <a:pt x="77" y="69"/>
                    <a:pt x="76" y="69"/>
                    <a:pt x="74" y="69"/>
                  </a:cubicBezTo>
                  <a:cubicBezTo>
                    <a:pt x="73" y="69"/>
                    <a:pt x="71" y="69"/>
                    <a:pt x="70" y="70"/>
                  </a:cubicBezTo>
                  <a:cubicBezTo>
                    <a:pt x="68" y="52"/>
                    <a:pt x="67" y="35"/>
                    <a:pt x="65" y="18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55" y="35"/>
                    <a:pt x="46" y="51"/>
                    <a:pt x="38" y="69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0" y="53"/>
                    <a:pt x="21" y="36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0" y="35"/>
                    <a:pt x="7" y="58"/>
                    <a:pt x="7" y="70"/>
                  </a:cubicBezTo>
                  <a:cubicBezTo>
                    <a:pt x="6" y="69"/>
                    <a:pt x="5" y="69"/>
                    <a:pt x="3" y="69"/>
                  </a:cubicBezTo>
                  <a:cubicBezTo>
                    <a:pt x="2" y="69"/>
                    <a:pt x="1" y="69"/>
                    <a:pt x="0" y="70"/>
                  </a:cubicBezTo>
                  <a:cubicBezTo>
                    <a:pt x="3" y="48"/>
                    <a:pt x="7" y="21"/>
                    <a:pt x="10" y="0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6D6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45BE77CC-5987-4C21-AF0F-83ECE071CC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6" y="1799"/>
              <a:ext cx="4697" cy="488"/>
            </a:xfrm>
            <a:custGeom>
              <a:avLst/>
              <a:gdLst>
                <a:gd name="T0" fmla="*/ 370 w 5026"/>
                <a:gd name="T1" fmla="*/ 104 h 522"/>
                <a:gd name="T2" fmla="*/ 66 w 5026"/>
                <a:gd name="T3" fmla="*/ 199 h 522"/>
                <a:gd name="T4" fmla="*/ 4 w 5026"/>
                <a:gd name="T5" fmla="*/ 104 h 522"/>
                <a:gd name="T6" fmla="*/ 68 w 5026"/>
                <a:gd name="T7" fmla="*/ 420 h 522"/>
                <a:gd name="T8" fmla="*/ 372 w 5026"/>
                <a:gd name="T9" fmla="*/ 325 h 522"/>
                <a:gd name="T10" fmla="*/ 432 w 5026"/>
                <a:gd name="T11" fmla="*/ 199 h 522"/>
                <a:gd name="T12" fmla="*/ 711 w 5026"/>
                <a:gd name="T13" fmla="*/ 10 h 522"/>
                <a:gd name="T14" fmla="*/ 575 w 5026"/>
                <a:gd name="T15" fmla="*/ 199 h 522"/>
                <a:gd name="T16" fmla="*/ 635 w 5026"/>
                <a:gd name="T17" fmla="*/ 325 h 522"/>
                <a:gd name="T18" fmla="*/ 891 w 5026"/>
                <a:gd name="T19" fmla="*/ 133 h 522"/>
                <a:gd name="T20" fmla="*/ 635 w 5026"/>
                <a:gd name="T21" fmla="*/ 254 h 522"/>
                <a:gd name="T22" fmla="*/ 811 w 5026"/>
                <a:gd name="T23" fmla="*/ 199 h 522"/>
                <a:gd name="T24" fmla="*/ 1355 w 5026"/>
                <a:gd name="T25" fmla="*/ 92 h 522"/>
                <a:gd name="T26" fmla="*/ 1018 w 5026"/>
                <a:gd name="T27" fmla="*/ 69 h 522"/>
                <a:gd name="T28" fmla="*/ 1260 w 5026"/>
                <a:gd name="T29" fmla="*/ 518 h 522"/>
                <a:gd name="T30" fmla="*/ 1305 w 5026"/>
                <a:gd name="T31" fmla="*/ 475 h 522"/>
                <a:gd name="T32" fmla="*/ 1028 w 5026"/>
                <a:gd name="T33" fmla="*/ 157 h 522"/>
                <a:gd name="T34" fmla="*/ 1822 w 5026"/>
                <a:gd name="T35" fmla="*/ 73 h 522"/>
                <a:gd name="T36" fmla="*/ 1592 w 5026"/>
                <a:gd name="T37" fmla="*/ 18 h 522"/>
                <a:gd name="T38" fmla="*/ 1696 w 5026"/>
                <a:gd name="T39" fmla="*/ 522 h 522"/>
                <a:gd name="T40" fmla="*/ 1827 w 5026"/>
                <a:gd name="T41" fmla="*/ 455 h 522"/>
                <a:gd name="T42" fmla="*/ 1501 w 5026"/>
                <a:gd name="T43" fmla="*/ 262 h 522"/>
                <a:gd name="T44" fmla="*/ 2193 w 5026"/>
                <a:gd name="T45" fmla="*/ 118 h 522"/>
                <a:gd name="T46" fmla="*/ 2364 w 5026"/>
                <a:gd name="T47" fmla="*/ 74 h 522"/>
                <a:gd name="T48" fmla="*/ 2228 w 5026"/>
                <a:gd name="T49" fmla="*/ 10 h 522"/>
                <a:gd name="T50" fmla="*/ 2306 w 5026"/>
                <a:gd name="T51" fmla="*/ 301 h 522"/>
                <a:gd name="T52" fmla="*/ 2219 w 5026"/>
                <a:gd name="T53" fmla="*/ 486 h 522"/>
                <a:gd name="T54" fmla="*/ 2170 w 5026"/>
                <a:gd name="T55" fmla="*/ 510 h 522"/>
                <a:gd name="T56" fmla="*/ 2363 w 5026"/>
                <a:gd name="T57" fmla="*/ 256 h 522"/>
                <a:gd name="T58" fmla="*/ 2553 w 5026"/>
                <a:gd name="T59" fmla="*/ 10 h 522"/>
                <a:gd name="T60" fmla="*/ 2561 w 5026"/>
                <a:gd name="T61" fmla="*/ 157 h 522"/>
                <a:gd name="T62" fmla="*/ 2716 w 5026"/>
                <a:gd name="T63" fmla="*/ 512 h 522"/>
                <a:gd name="T64" fmla="*/ 2824 w 5026"/>
                <a:gd name="T65" fmla="*/ 106 h 522"/>
                <a:gd name="T66" fmla="*/ 3023 w 5026"/>
                <a:gd name="T67" fmla="*/ 172 h 522"/>
                <a:gd name="T68" fmla="*/ 3161 w 5026"/>
                <a:gd name="T69" fmla="*/ 51 h 522"/>
                <a:gd name="T70" fmla="*/ 3107 w 5026"/>
                <a:gd name="T71" fmla="*/ 0 h 522"/>
                <a:gd name="T72" fmla="*/ 3064 w 5026"/>
                <a:gd name="T73" fmla="*/ 277 h 522"/>
                <a:gd name="T74" fmla="*/ 3075 w 5026"/>
                <a:gd name="T75" fmla="*/ 493 h 522"/>
                <a:gd name="T76" fmla="*/ 2936 w 5026"/>
                <a:gd name="T77" fmla="*/ 482 h 522"/>
                <a:gd name="T78" fmla="*/ 3219 w 5026"/>
                <a:gd name="T79" fmla="*/ 295 h 522"/>
                <a:gd name="T80" fmla="*/ 3284 w 5026"/>
                <a:gd name="T81" fmla="*/ 56 h 522"/>
                <a:gd name="T82" fmla="*/ 3441 w 5026"/>
                <a:gd name="T83" fmla="*/ 420 h 522"/>
                <a:gd name="T84" fmla="*/ 3505 w 5026"/>
                <a:gd name="T85" fmla="*/ 48 h 522"/>
                <a:gd name="T86" fmla="*/ 3567 w 5026"/>
                <a:gd name="T87" fmla="*/ 12 h 522"/>
                <a:gd name="T88" fmla="*/ 3808 w 5026"/>
                <a:gd name="T89" fmla="*/ 370 h 522"/>
                <a:gd name="T90" fmla="*/ 3986 w 5026"/>
                <a:gd name="T91" fmla="*/ 271 h 522"/>
                <a:gd name="T92" fmla="*/ 3808 w 5026"/>
                <a:gd name="T93" fmla="*/ 193 h 522"/>
                <a:gd name="T94" fmla="*/ 4003 w 5026"/>
                <a:gd name="T95" fmla="*/ 54 h 522"/>
                <a:gd name="T96" fmla="*/ 3746 w 5026"/>
                <a:gd name="T97" fmla="*/ 103 h 522"/>
                <a:gd name="T98" fmla="*/ 4007 w 5026"/>
                <a:gd name="T99" fmla="*/ 512 h 522"/>
                <a:gd name="T100" fmla="*/ 4588 w 5026"/>
                <a:gd name="T101" fmla="*/ 0 h 522"/>
                <a:gd name="T102" fmla="*/ 4263 w 5026"/>
                <a:gd name="T103" fmla="*/ 202 h 522"/>
                <a:gd name="T104" fmla="*/ 4103 w 5026"/>
                <a:gd name="T105" fmla="*/ 511 h 522"/>
                <a:gd name="T106" fmla="*/ 4261 w 5026"/>
                <a:gd name="T107" fmla="*/ 326 h 522"/>
                <a:gd name="T108" fmla="*/ 4589 w 5026"/>
                <a:gd name="T109" fmla="*/ 512 h 522"/>
                <a:gd name="T110" fmla="*/ 4966 w 5026"/>
                <a:gd name="T111" fmla="*/ 256 h 522"/>
                <a:gd name="T112" fmla="*/ 4852 w 5026"/>
                <a:gd name="T113" fmla="*/ 34 h 522"/>
                <a:gd name="T114" fmla="*/ 4994 w 5026"/>
                <a:gd name="T115" fmla="*/ 61 h 522"/>
                <a:gd name="T116" fmla="*/ 4738 w 5026"/>
                <a:gd name="T117" fmla="*/ 138 h 522"/>
                <a:gd name="T118" fmla="*/ 4961 w 5026"/>
                <a:gd name="T119" fmla="*/ 429 h 522"/>
                <a:gd name="T120" fmla="*/ 4748 w 5026"/>
                <a:gd name="T121" fmla="*/ 417 h 522"/>
                <a:gd name="T122" fmla="*/ 4979 w 5026"/>
                <a:gd name="T123" fmla="*/ 475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026" h="522">
                  <a:moveTo>
                    <a:pt x="434" y="104"/>
                  </a:moveTo>
                  <a:cubicBezTo>
                    <a:pt x="435" y="73"/>
                    <a:pt x="436" y="42"/>
                    <a:pt x="438" y="10"/>
                  </a:cubicBezTo>
                  <a:cubicBezTo>
                    <a:pt x="431" y="11"/>
                    <a:pt x="425" y="11"/>
                    <a:pt x="419" y="12"/>
                  </a:cubicBezTo>
                  <a:cubicBezTo>
                    <a:pt x="413" y="13"/>
                    <a:pt x="408" y="13"/>
                    <a:pt x="402" y="13"/>
                  </a:cubicBezTo>
                  <a:cubicBezTo>
                    <a:pt x="396" y="13"/>
                    <a:pt x="390" y="13"/>
                    <a:pt x="384" y="12"/>
                  </a:cubicBezTo>
                  <a:cubicBezTo>
                    <a:pt x="378" y="11"/>
                    <a:pt x="372" y="11"/>
                    <a:pt x="366" y="10"/>
                  </a:cubicBezTo>
                  <a:cubicBezTo>
                    <a:pt x="367" y="42"/>
                    <a:pt x="369" y="73"/>
                    <a:pt x="370" y="104"/>
                  </a:cubicBezTo>
                  <a:cubicBezTo>
                    <a:pt x="371" y="135"/>
                    <a:pt x="372" y="167"/>
                    <a:pt x="372" y="199"/>
                  </a:cubicBezTo>
                  <a:cubicBezTo>
                    <a:pt x="372" y="225"/>
                    <a:pt x="372" y="225"/>
                    <a:pt x="372" y="225"/>
                  </a:cubicBezTo>
                  <a:cubicBezTo>
                    <a:pt x="345" y="225"/>
                    <a:pt x="320" y="226"/>
                    <a:pt x="295" y="226"/>
                  </a:cubicBezTo>
                  <a:cubicBezTo>
                    <a:pt x="271" y="227"/>
                    <a:pt x="245" y="227"/>
                    <a:pt x="219" y="227"/>
                  </a:cubicBezTo>
                  <a:cubicBezTo>
                    <a:pt x="192" y="227"/>
                    <a:pt x="167" y="227"/>
                    <a:pt x="142" y="226"/>
                  </a:cubicBezTo>
                  <a:cubicBezTo>
                    <a:pt x="118" y="226"/>
                    <a:pt x="92" y="225"/>
                    <a:pt x="66" y="225"/>
                  </a:cubicBezTo>
                  <a:cubicBezTo>
                    <a:pt x="66" y="199"/>
                    <a:pt x="66" y="199"/>
                    <a:pt x="66" y="199"/>
                  </a:cubicBezTo>
                  <a:cubicBezTo>
                    <a:pt x="66" y="167"/>
                    <a:pt x="66" y="135"/>
                    <a:pt x="68" y="104"/>
                  </a:cubicBezTo>
                  <a:cubicBezTo>
                    <a:pt x="69" y="73"/>
                    <a:pt x="70" y="42"/>
                    <a:pt x="72" y="10"/>
                  </a:cubicBezTo>
                  <a:cubicBezTo>
                    <a:pt x="65" y="11"/>
                    <a:pt x="59" y="11"/>
                    <a:pt x="53" y="12"/>
                  </a:cubicBezTo>
                  <a:cubicBezTo>
                    <a:pt x="47" y="13"/>
                    <a:pt x="42" y="13"/>
                    <a:pt x="36" y="13"/>
                  </a:cubicBezTo>
                  <a:cubicBezTo>
                    <a:pt x="30" y="13"/>
                    <a:pt x="24" y="13"/>
                    <a:pt x="18" y="12"/>
                  </a:cubicBezTo>
                  <a:cubicBezTo>
                    <a:pt x="12" y="11"/>
                    <a:pt x="6" y="11"/>
                    <a:pt x="0" y="10"/>
                  </a:cubicBezTo>
                  <a:cubicBezTo>
                    <a:pt x="1" y="42"/>
                    <a:pt x="3" y="73"/>
                    <a:pt x="4" y="104"/>
                  </a:cubicBezTo>
                  <a:cubicBezTo>
                    <a:pt x="5" y="135"/>
                    <a:pt x="6" y="167"/>
                    <a:pt x="6" y="199"/>
                  </a:cubicBezTo>
                  <a:cubicBezTo>
                    <a:pt x="6" y="325"/>
                    <a:pt x="6" y="325"/>
                    <a:pt x="6" y="325"/>
                  </a:cubicBezTo>
                  <a:cubicBezTo>
                    <a:pt x="6" y="357"/>
                    <a:pt x="5" y="389"/>
                    <a:pt x="4" y="420"/>
                  </a:cubicBezTo>
                  <a:cubicBezTo>
                    <a:pt x="3" y="451"/>
                    <a:pt x="1" y="482"/>
                    <a:pt x="0" y="512"/>
                  </a:cubicBezTo>
                  <a:cubicBezTo>
                    <a:pt x="11" y="511"/>
                    <a:pt x="23" y="511"/>
                    <a:pt x="36" y="511"/>
                  </a:cubicBezTo>
                  <a:cubicBezTo>
                    <a:pt x="48" y="511"/>
                    <a:pt x="60" y="511"/>
                    <a:pt x="72" y="512"/>
                  </a:cubicBezTo>
                  <a:cubicBezTo>
                    <a:pt x="70" y="482"/>
                    <a:pt x="69" y="451"/>
                    <a:pt x="68" y="420"/>
                  </a:cubicBezTo>
                  <a:cubicBezTo>
                    <a:pt x="66" y="389"/>
                    <a:pt x="66" y="357"/>
                    <a:pt x="66" y="325"/>
                  </a:cubicBezTo>
                  <a:cubicBezTo>
                    <a:pt x="66" y="259"/>
                    <a:pt x="66" y="259"/>
                    <a:pt x="66" y="259"/>
                  </a:cubicBezTo>
                  <a:cubicBezTo>
                    <a:pt x="92" y="259"/>
                    <a:pt x="118" y="258"/>
                    <a:pt x="142" y="258"/>
                  </a:cubicBezTo>
                  <a:cubicBezTo>
                    <a:pt x="167" y="258"/>
                    <a:pt x="192" y="258"/>
                    <a:pt x="219" y="258"/>
                  </a:cubicBezTo>
                  <a:cubicBezTo>
                    <a:pt x="245" y="258"/>
                    <a:pt x="271" y="258"/>
                    <a:pt x="295" y="258"/>
                  </a:cubicBezTo>
                  <a:cubicBezTo>
                    <a:pt x="320" y="258"/>
                    <a:pt x="345" y="259"/>
                    <a:pt x="372" y="259"/>
                  </a:cubicBezTo>
                  <a:cubicBezTo>
                    <a:pt x="372" y="325"/>
                    <a:pt x="372" y="325"/>
                    <a:pt x="372" y="325"/>
                  </a:cubicBezTo>
                  <a:cubicBezTo>
                    <a:pt x="372" y="357"/>
                    <a:pt x="371" y="389"/>
                    <a:pt x="370" y="420"/>
                  </a:cubicBezTo>
                  <a:cubicBezTo>
                    <a:pt x="369" y="451"/>
                    <a:pt x="367" y="482"/>
                    <a:pt x="366" y="512"/>
                  </a:cubicBezTo>
                  <a:cubicBezTo>
                    <a:pt x="377" y="511"/>
                    <a:pt x="389" y="511"/>
                    <a:pt x="402" y="511"/>
                  </a:cubicBezTo>
                  <a:cubicBezTo>
                    <a:pt x="414" y="511"/>
                    <a:pt x="426" y="511"/>
                    <a:pt x="438" y="512"/>
                  </a:cubicBezTo>
                  <a:cubicBezTo>
                    <a:pt x="436" y="482"/>
                    <a:pt x="435" y="451"/>
                    <a:pt x="434" y="420"/>
                  </a:cubicBezTo>
                  <a:cubicBezTo>
                    <a:pt x="432" y="389"/>
                    <a:pt x="432" y="357"/>
                    <a:pt x="432" y="325"/>
                  </a:cubicBezTo>
                  <a:cubicBezTo>
                    <a:pt x="432" y="199"/>
                    <a:pt x="432" y="199"/>
                    <a:pt x="432" y="199"/>
                  </a:cubicBezTo>
                  <a:cubicBezTo>
                    <a:pt x="432" y="167"/>
                    <a:pt x="432" y="135"/>
                    <a:pt x="434" y="104"/>
                  </a:cubicBezTo>
                  <a:close/>
                  <a:moveTo>
                    <a:pt x="859" y="47"/>
                  </a:moveTo>
                  <a:cubicBezTo>
                    <a:pt x="850" y="38"/>
                    <a:pt x="839" y="31"/>
                    <a:pt x="828" y="26"/>
                  </a:cubicBezTo>
                  <a:cubicBezTo>
                    <a:pt x="816" y="21"/>
                    <a:pt x="804" y="17"/>
                    <a:pt x="792" y="15"/>
                  </a:cubicBezTo>
                  <a:cubicBezTo>
                    <a:pt x="780" y="12"/>
                    <a:pt x="769" y="11"/>
                    <a:pt x="758" y="10"/>
                  </a:cubicBezTo>
                  <a:cubicBezTo>
                    <a:pt x="747" y="10"/>
                    <a:pt x="738" y="10"/>
                    <a:pt x="731" y="10"/>
                  </a:cubicBezTo>
                  <a:cubicBezTo>
                    <a:pt x="726" y="10"/>
                    <a:pt x="719" y="10"/>
                    <a:pt x="711" y="10"/>
                  </a:cubicBezTo>
                  <a:cubicBezTo>
                    <a:pt x="703" y="11"/>
                    <a:pt x="695" y="11"/>
                    <a:pt x="687" y="11"/>
                  </a:cubicBezTo>
                  <a:cubicBezTo>
                    <a:pt x="678" y="12"/>
                    <a:pt x="670" y="12"/>
                    <a:pt x="661" y="13"/>
                  </a:cubicBezTo>
                  <a:cubicBezTo>
                    <a:pt x="653" y="13"/>
                    <a:pt x="646" y="13"/>
                    <a:pt x="640" y="13"/>
                  </a:cubicBezTo>
                  <a:cubicBezTo>
                    <a:pt x="629" y="13"/>
                    <a:pt x="617" y="13"/>
                    <a:pt x="605" y="12"/>
                  </a:cubicBezTo>
                  <a:cubicBezTo>
                    <a:pt x="593" y="11"/>
                    <a:pt x="581" y="11"/>
                    <a:pt x="569" y="10"/>
                  </a:cubicBezTo>
                  <a:cubicBezTo>
                    <a:pt x="571" y="42"/>
                    <a:pt x="572" y="73"/>
                    <a:pt x="573" y="104"/>
                  </a:cubicBezTo>
                  <a:cubicBezTo>
                    <a:pt x="575" y="135"/>
                    <a:pt x="575" y="167"/>
                    <a:pt x="575" y="199"/>
                  </a:cubicBezTo>
                  <a:cubicBezTo>
                    <a:pt x="575" y="325"/>
                    <a:pt x="575" y="325"/>
                    <a:pt x="575" y="325"/>
                  </a:cubicBezTo>
                  <a:cubicBezTo>
                    <a:pt x="575" y="357"/>
                    <a:pt x="575" y="389"/>
                    <a:pt x="573" y="420"/>
                  </a:cubicBezTo>
                  <a:cubicBezTo>
                    <a:pt x="572" y="451"/>
                    <a:pt x="571" y="482"/>
                    <a:pt x="569" y="512"/>
                  </a:cubicBezTo>
                  <a:cubicBezTo>
                    <a:pt x="580" y="511"/>
                    <a:pt x="592" y="511"/>
                    <a:pt x="605" y="511"/>
                  </a:cubicBezTo>
                  <a:cubicBezTo>
                    <a:pt x="618" y="511"/>
                    <a:pt x="630" y="511"/>
                    <a:pt x="641" y="512"/>
                  </a:cubicBezTo>
                  <a:cubicBezTo>
                    <a:pt x="640" y="482"/>
                    <a:pt x="638" y="451"/>
                    <a:pt x="637" y="420"/>
                  </a:cubicBezTo>
                  <a:cubicBezTo>
                    <a:pt x="636" y="389"/>
                    <a:pt x="635" y="357"/>
                    <a:pt x="635" y="325"/>
                  </a:cubicBezTo>
                  <a:cubicBezTo>
                    <a:pt x="635" y="285"/>
                    <a:pt x="635" y="285"/>
                    <a:pt x="635" y="285"/>
                  </a:cubicBezTo>
                  <a:cubicBezTo>
                    <a:pt x="645" y="286"/>
                    <a:pt x="654" y="286"/>
                    <a:pt x="664" y="287"/>
                  </a:cubicBezTo>
                  <a:cubicBezTo>
                    <a:pt x="673" y="287"/>
                    <a:pt x="683" y="287"/>
                    <a:pt x="694" y="287"/>
                  </a:cubicBezTo>
                  <a:cubicBezTo>
                    <a:pt x="712" y="287"/>
                    <a:pt x="732" y="285"/>
                    <a:pt x="755" y="281"/>
                  </a:cubicBezTo>
                  <a:cubicBezTo>
                    <a:pt x="778" y="277"/>
                    <a:pt x="799" y="270"/>
                    <a:pt x="819" y="258"/>
                  </a:cubicBezTo>
                  <a:cubicBezTo>
                    <a:pt x="839" y="247"/>
                    <a:pt x="857" y="232"/>
                    <a:pt x="870" y="212"/>
                  </a:cubicBezTo>
                  <a:cubicBezTo>
                    <a:pt x="884" y="192"/>
                    <a:pt x="891" y="166"/>
                    <a:pt x="891" y="133"/>
                  </a:cubicBezTo>
                  <a:cubicBezTo>
                    <a:pt x="891" y="113"/>
                    <a:pt x="888" y="96"/>
                    <a:pt x="883" y="82"/>
                  </a:cubicBezTo>
                  <a:cubicBezTo>
                    <a:pt x="877" y="68"/>
                    <a:pt x="869" y="56"/>
                    <a:pt x="859" y="47"/>
                  </a:cubicBezTo>
                  <a:close/>
                  <a:moveTo>
                    <a:pt x="811" y="199"/>
                  </a:moveTo>
                  <a:cubicBezTo>
                    <a:pt x="803" y="215"/>
                    <a:pt x="792" y="227"/>
                    <a:pt x="778" y="236"/>
                  </a:cubicBezTo>
                  <a:cubicBezTo>
                    <a:pt x="765" y="245"/>
                    <a:pt x="750" y="251"/>
                    <a:pt x="734" y="255"/>
                  </a:cubicBezTo>
                  <a:cubicBezTo>
                    <a:pt x="718" y="258"/>
                    <a:pt x="702" y="260"/>
                    <a:pt x="687" y="260"/>
                  </a:cubicBezTo>
                  <a:cubicBezTo>
                    <a:pt x="669" y="260"/>
                    <a:pt x="652" y="258"/>
                    <a:pt x="635" y="254"/>
                  </a:cubicBezTo>
                  <a:cubicBezTo>
                    <a:pt x="635" y="37"/>
                    <a:pt x="635" y="37"/>
                    <a:pt x="635" y="37"/>
                  </a:cubicBezTo>
                  <a:cubicBezTo>
                    <a:pt x="701" y="37"/>
                    <a:pt x="701" y="37"/>
                    <a:pt x="701" y="37"/>
                  </a:cubicBezTo>
                  <a:cubicBezTo>
                    <a:pt x="720" y="37"/>
                    <a:pt x="737" y="38"/>
                    <a:pt x="752" y="41"/>
                  </a:cubicBezTo>
                  <a:cubicBezTo>
                    <a:pt x="767" y="43"/>
                    <a:pt x="780" y="48"/>
                    <a:pt x="791" y="56"/>
                  </a:cubicBezTo>
                  <a:cubicBezTo>
                    <a:pt x="801" y="63"/>
                    <a:pt x="809" y="73"/>
                    <a:pt x="815" y="86"/>
                  </a:cubicBezTo>
                  <a:cubicBezTo>
                    <a:pt x="821" y="100"/>
                    <a:pt x="824" y="117"/>
                    <a:pt x="824" y="138"/>
                  </a:cubicBezTo>
                  <a:cubicBezTo>
                    <a:pt x="824" y="163"/>
                    <a:pt x="820" y="183"/>
                    <a:pt x="811" y="199"/>
                  </a:cubicBezTo>
                  <a:close/>
                  <a:moveTo>
                    <a:pt x="1071" y="84"/>
                  </a:moveTo>
                  <a:cubicBezTo>
                    <a:pt x="1089" y="65"/>
                    <a:pt x="1111" y="50"/>
                    <a:pt x="1135" y="41"/>
                  </a:cubicBezTo>
                  <a:cubicBezTo>
                    <a:pt x="1160" y="32"/>
                    <a:pt x="1187" y="27"/>
                    <a:pt x="1216" y="27"/>
                  </a:cubicBezTo>
                  <a:cubicBezTo>
                    <a:pt x="1233" y="27"/>
                    <a:pt x="1249" y="29"/>
                    <a:pt x="1264" y="34"/>
                  </a:cubicBezTo>
                  <a:cubicBezTo>
                    <a:pt x="1278" y="39"/>
                    <a:pt x="1292" y="44"/>
                    <a:pt x="1303" y="51"/>
                  </a:cubicBezTo>
                  <a:cubicBezTo>
                    <a:pt x="1315" y="58"/>
                    <a:pt x="1325" y="65"/>
                    <a:pt x="1334" y="73"/>
                  </a:cubicBezTo>
                  <a:cubicBezTo>
                    <a:pt x="1343" y="80"/>
                    <a:pt x="1350" y="86"/>
                    <a:pt x="1355" y="92"/>
                  </a:cubicBezTo>
                  <a:cubicBezTo>
                    <a:pt x="1359" y="91"/>
                    <a:pt x="1359" y="91"/>
                    <a:pt x="1359" y="91"/>
                  </a:cubicBezTo>
                  <a:cubicBezTo>
                    <a:pt x="1360" y="83"/>
                    <a:pt x="1362" y="73"/>
                    <a:pt x="1365" y="62"/>
                  </a:cubicBezTo>
                  <a:cubicBezTo>
                    <a:pt x="1367" y="50"/>
                    <a:pt x="1370" y="41"/>
                    <a:pt x="1374" y="34"/>
                  </a:cubicBezTo>
                  <a:cubicBezTo>
                    <a:pt x="1354" y="24"/>
                    <a:pt x="1330" y="17"/>
                    <a:pt x="1304" y="10"/>
                  </a:cubicBezTo>
                  <a:cubicBezTo>
                    <a:pt x="1277" y="3"/>
                    <a:pt x="1248" y="0"/>
                    <a:pt x="1216" y="0"/>
                  </a:cubicBezTo>
                  <a:cubicBezTo>
                    <a:pt x="1175" y="0"/>
                    <a:pt x="1138" y="6"/>
                    <a:pt x="1104" y="18"/>
                  </a:cubicBezTo>
                  <a:cubicBezTo>
                    <a:pt x="1071" y="29"/>
                    <a:pt x="1042" y="46"/>
                    <a:pt x="1018" y="69"/>
                  </a:cubicBezTo>
                  <a:cubicBezTo>
                    <a:pt x="993" y="91"/>
                    <a:pt x="975" y="119"/>
                    <a:pt x="961" y="151"/>
                  </a:cubicBezTo>
                  <a:cubicBezTo>
                    <a:pt x="948" y="184"/>
                    <a:pt x="941" y="221"/>
                    <a:pt x="941" y="262"/>
                  </a:cubicBezTo>
                  <a:cubicBezTo>
                    <a:pt x="941" y="304"/>
                    <a:pt x="948" y="341"/>
                    <a:pt x="961" y="373"/>
                  </a:cubicBezTo>
                  <a:cubicBezTo>
                    <a:pt x="975" y="405"/>
                    <a:pt x="993" y="433"/>
                    <a:pt x="1017" y="455"/>
                  </a:cubicBezTo>
                  <a:cubicBezTo>
                    <a:pt x="1040" y="478"/>
                    <a:pt x="1069" y="494"/>
                    <a:pt x="1101" y="505"/>
                  </a:cubicBezTo>
                  <a:cubicBezTo>
                    <a:pt x="1134" y="516"/>
                    <a:pt x="1170" y="522"/>
                    <a:pt x="1208" y="522"/>
                  </a:cubicBezTo>
                  <a:cubicBezTo>
                    <a:pt x="1226" y="522"/>
                    <a:pt x="1244" y="520"/>
                    <a:pt x="1260" y="518"/>
                  </a:cubicBezTo>
                  <a:cubicBezTo>
                    <a:pt x="1277" y="515"/>
                    <a:pt x="1292" y="511"/>
                    <a:pt x="1305" y="508"/>
                  </a:cubicBezTo>
                  <a:cubicBezTo>
                    <a:pt x="1319" y="504"/>
                    <a:pt x="1330" y="500"/>
                    <a:pt x="1340" y="495"/>
                  </a:cubicBezTo>
                  <a:cubicBezTo>
                    <a:pt x="1349" y="491"/>
                    <a:pt x="1356" y="486"/>
                    <a:pt x="1360" y="482"/>
                  </a:cubicBezTo>
                  <a:cubicBezTo>
                    <a:pt x="1367" y="439"/>
                    <a:pt x="1367" y="439"/>
                    <a:pt x="1367" y="439"/>
                  </a:cubicBezTo>
                  <a:cubicBezTo>
                    <a:pt x="1364" y="436"/>
                    <a:pt x="1364" y="436"/>
                    <a:pt x="1364" y="436"/>
                  </a:cubicBezTo>
                  <a:cubicBezTo>
                    <a:pt x="1357" y="442"/>
                    <a:pt x="1349" y="448"/>
                    <a:pt x="1339" y="455"/>
                  </a:cubicBezTo>
                  <a:cubicBezTo>
                    <a:pt x="1329" y="462"/>
                    <a:pt x="1318" y="469"/>
                    <a:pt x="1305" y="475"/>
                  </a:cubicBezTo>
                  <a:cubicBezTo>
                    <a:pt x="1293" y="481"/>
                    <a:pt x="1279" y="486"/>
                    <a:pt x="1264" y="490"/>
                  </a:cubicBezTo>
                  <a:cubicBezTo>
                    <a:pt x="1249" y="495"/>
                    <a:pt x="1233" y="497"/>
                    <a:pt x="1216" y="497"/>
                  </a:cubicBezTo>
                  <a:cubicBezTo>
                    <a:pt x="1187" y="497"/>
                    <a:pt x="1160" y="492"/>
                    <a:pt x="1135" y="483"/>
                  </a:cubicBezTo>
                  <a:cubicBezTo>
                    <a:pt x="1111" y="474"/>
                    <a:pt x="1089" y="460"/>
                    <a:pt x="1071" y="440"/>
                  </a:cubicBezTo>
                  <a:cubicBezTo>
                    <a:pt x="1053" y="421"/>
                    <a:pt x="1038" y="397"/>
                    <a:pt x="1028" y="367"/>
                  </a:cubicBezTo>
                  <a:cubicBezTo>
                    <a:pt x="1018" y="338"/>
                    <a:pt x="1013" y="303"/>
                    <a:pt x="1013" y="262"/>
                  </a:cubicBezTo>
                  <a:cubicBezTo>
                    <a:pt x="1013" y="222"/>
                    <a:pt x="1018" y="187"/>
                    <a:pt x="1028" y="157"/>
                  </a:cubicBezTo>
                  <a:cubicBezTo>
                    <a:pt x="1038" y="128"/>
                    <a:pt x="1053" y="103"/>
                    <a:pt x="1071" y="84"/>
                  </a:cubicBezTo>
                  <a:close/>
                  <a:moveTo>
                    <a:pt x="1559" y="84"/>
                  </a:moveTo>
                  <a:cubicBezTo>
                    <a:pt x="1577" y="65"/>
                    <a:pt x="1599" y="50"/>
                    <a:pt x="1624" y="41"/>
                  </a:cubicBezTo>
                  <a:cubicBezTo>
                    <a:pt x="1648" y="32"/>
                    <a:pt x="1675" y="27"/>
                    <a:pt x="1704" y="27"/>
                  </a:cubicBezTo>
                  <a:cubicBezTo>
                    <a:pt x="1721" y="27"/>
                    <a:pt x="1737" y="29"/>
                    <a:pt x="1752" y="34"/>
                  </a:cubicBezTo>
                  <a:cubicBezTo>
                    <a:pt x="1767" y="39"/>
                    <a:pt x="1780" y="44"/>
                    <a:pt x="1792" y="51"/>
                  </a:cubicBezTo>
                  <a:cubicBezTo>
                    <a:pt x="1803" y="58"/>
                    <a:pt x="1813" y="65"/>
                    <a:pt x="1822" y="73"/>
                  </a:cubicBezTo>
                  <a:cubicBezTo>
                    <a:pt x="1831" y="80"/>
                    <a:pt x="1838" y="86"/>
                    <a:pt x="1843" y="92"/>
                  </a:cubicBezTo>
                  <a:cubicBezTo>
                    <a:pt x="1847" y="91"/>
                    <a:pt x="1847" y="91"/>
                    <a:pt x="1847" y="91"/>
                  </a:cubicBezTo>
                  <a:cubicBezTo>
                    <a:pt x="1849" y="83"/>
                    <a:pt x="1851" y="73"/>
                    <a:pt x="1853" y="62"/>
                  </a:cubicBezTo>
                  <a:cubicBezTo>
                    <a:pt x="1855" y="50"/>
                    <a:pt x="1859" y="41"/>
                    <a:pt x="1863" y="34"/>
                  </a:cubicBezTo>
                  <a:cubicBezTo>
                    <a:pt x="1842" y="24"/>
                    <a:pt x="1818" y="17"/>
                    <a:pt x="1792" y="10"/>
                  </a:cubicBezTo>
                  <a:cubicBezTo>
                    <a:pt x="1765" y="3"/>
                    <a:pt x="1736" y="0"/>
                    <a:pt x="1704" y="0"/>
                  </a:cubicBezTo>
                  <a:cubicBezTo>
                    <a:pt x="1663" y="0"/>
                    <a:pt x="1626" y="6"/>
                    <a:pt x="1592" y="18"/>
                  </a:cubicBezTo>
                  <a:cubicBezTo>
                    <a:pt x="1559" y="29"/>
                    <a:pt x="1530" y="46"/>
                    <a:pt x="1506" y="69"/>
                  </a:cubicBezTo>
                  <a:cubicBezTo>
                    <a:pt x="1482" y="91"/>
                    <a:pt x="1463" y="119"/>
                    <a:pt x="1449" y="151"/>
                  </a:cubicBezTo>
                  <a:cubicBezTo>
                    <a:pt x="1436" y="184"/>
                    <a:pt x="1429" y="221"/>
                    <a:pt x="1429" y="262"/>
                  </a:cubicBezTo>
                  <a:cubicBezTo>
                    <a:pt x="1429" y="304"/>
                    <a:pt x="1436" y="341"/>
                    <a:pt x="1449" y="373"/>
                  </a:cubicBezTo>
                  <a:cubicBezTo>
                    <a:pt x="1463" y="405"/>
                    <a:pt x="1481" y="433"/>
                    <a:pt x="1505" y="455"/>
                  </a:cubicBezTo>
                  <a:cubicBezTo>
                    <a:pt x="1529" y="478"/>
                    <a:pt x="1557" y="494"/>
                    <a:pt x="1590" y="505"/>
                  </a:cubicBezTo>
                  <a:cubicBezTo>
                    <a:pt x="1622" y="516"/>
                    <a:pt x="1658" y="522"/>
                    <a:pt x="1696" y="522"/>
                  </a:cubicBezTo>
                  <a:cubicBezTo>
                    <a:pt x="1714" y="522"/>
                    <a:pt x="1732" y="520"/>
                    <a:pt x="1748" y="518"/>
                  </a:cubicBezTo>
                  <a:cubicBezTo>
                    <a:pt x="1765" y="515"/>
                    <a:pt x="1780" y="511"/>
                    <a:pt x="1793" y="508"/>
                  </a:cubicBezTo>
                  <a:cubicBezTo>
                    <a:pt x="1807" y="504"/>
                    <a:pt x="1818" y="500"/>
                    <a:pt x="1828" y="495"/>
                  </a:cubicBezTo>
                  <a:cubicBezTo>
                    <a:pt x="1837" y="491"/>
                    <a:pt x="1844" y="486"/>
                    <a:pt x="1849" y="482"/>
                  </a:cubicBezTo>
                  <a:cubicBezTo>
                    <a:pt x="1855" y="439"/>
                    <a:pt x="1855" y="439"/>
                    <a:pt x="1855" y="439"/>
                  </a:cubicBezTo>
                  <a:cubicBezTo>
                    <a:pt x="1852" y="436"/>
                    <a:pt x="1852" y="436"/>
                    <a:pt x="1852" y="436"/>
                  </a:cubicBezTo>
                  <a:cubicBezTo>
                    <a:pt x="1845" y="442"/>
                    <a:pt x="1837" y="448"/>
                    <a:pt x="1827" y="455"/>
                  </a:cubicBezTo>
                  <a:cubicBezTo>
                    <a:pt x="1817" y="462"/>
                    <a:pt x="1806" y="469"/>
                    <a:pt x="1793" y="475"/>
                  </a:cubicBezTo>
                  <a:cubicBezTo>
                    <a:pt x="1781" y="481"/>
                    <a:pt x="1767" y="486"/>
                    <a:pt x="1752" y="490"/>
                  </a:cubicBezTo>
                  <a:cubicBezTo>
                    <a:pt x="1737" y="495"/>
                    <a:pt x="1721" y="497"/>
                    <a:pt x="1704" y="497"/>
                  </a:cubicBezTo>
                  <a:cubicBezTo>
                    <a:pt x="1675" y="497"/>
                    <a:pt x="1648" y="492"/>
                    <a:pt x="1624" y="483"/>
                  </a:cubicBezTo>
                  <a:cubicBezTo>
                    <a:pt x="1599" y="474"/>
                    <a:pt x="1577" y="460"/>
                    <a:pt x="1559" y="440"/>
                  </a:cubicBezTo>
                  <a:cubicBezTo>
                    <a:pt x="1541" y="421"/>
                    <a:pt x="1527" y="397"/>
                    <a:pt x="1516" y="367"/>
                  </a:cubicBezTo>
                  <a:cubicBezTo>
                    <a:pt x="1506" y="338"/>
                    <a:pt x="1501" y="303"/>
                    <a:pt x="1501" y="262"/>
                  </a:cubicBezTo>
                  <a:cubicBezTo>
                    <a:pt x="1501" y="222"/>
                    <a:pt x="1506" y="187"/>
                    <a:pt x="1516" y="157"/>
                  </a:cubicBezTo>
                  <a:cubicBezTo>
                    <a:pt x="1527" y="128"/>
                    <a:pt x="1541" y="103"/>
                    <a:pt x="1559" y="84"/>
                  </a:cubicBezTo>
                  <a:close/>
                  <a:moveTo>
                    <a:pt x="2363" y="256"/>
                  </a:moveTo>
                  <a:cubicBezTo>
                    <a:pt x="2346" y="245"/>
                    <a:pt x="2328" y="237"/>
                    <a:pt x="2308" y="230"/>
                  </a:cubicBezTo>
                  <a:cubicBezTo>
                    <a:pt x="2288" y="222"/>
                    <a:pt x="2270" y="214"/>
                    <a:pt x="2253" y="205"/>
                  </a:cubicBezTo>
                  <a:cubicBezTo>
                    <a:pt x="2236" y="196"/>
                    <a:pt x="2221" y="185"/>
                    <a:pt x="2210" y="172"/>
                  </a:cubicBezTo>
                  <a:cubicBezTo>
                    <a:pt x="2198" y="159"/>
                    <a:pt x="2193" y="141"/>
                    <a:pt x="2193" y="118"/>
                  </a:cubicBezTo>
                  <a:cubicBezTo>
                    <a:pt x="2193" y="105"/>
                    <a:pt x="2195" y="93"/>
                    <a:pt x="2200" y="81"/>
                  </a:cubicBezTo>
                  <a:cubicBezTo>
                    <a:pt x="2204" y="70"/>
                    <a:pt x="2211" y="60"/>
                    <a:pt x="2219" y="52"/>
                  </a:cubicBezTo>
                  <a:cubicBezTo>
                    <a:pt x="2228" y="44"/>
                    <a:pt x="2238" y="38"/>
                    <a:pt x="2249" y="34"/>
                  </a:cubicBezTo>
                  <a:cubicBezTo>
                    <a:pt x="2261" y="29"/>
                    <a:pt x="2273" y="27"/>
                    <a:pt x="2287" y="27"/>
                  </a:cubicBezTo>
                  <a:cubicBezTo>
                    <a:pt x="2301" y="27"/>
                    <a:pt x="2312" y="29"/>
                    <a:pt x="2322" y="34"/>
                  </a:cubicBezTo>
                  <a:cubicBezTo>
                    <a:pt x="2332" y="39"/>
                    <a:pt x="2340" y="44"/>
                    <a:pt x="2347" y="51"/>
                  </a:cubicBezTo>
                  <a:cubicBezTo>
                    <a:pt x="2354" y="58"/>
                    <a:pt x="2360" y="66"/>
                    <a:pt x="2364" y="74"/>
                  </a:cubicBezTo>
                  <a:cubicBezTo>
                    <a:pt x="2368" y="82"/>
                    <a:pt x="2372" y="89"/>
                    <a:pt x="2374" y="96"/>
                  </a:cubicBezTo>
                  <a:cubicBezTo>
                    <a:pt x="2383" y="96"/>
                    <a:pt x="2383" y="96"/>
                    <a:pt x="2383" y="96"/>
                  </a:cubicBezTo>
                  <a:cubicBezTo>
                    <a:pt x="2386" y="82"/>
                    <a:pt x="2389" y="70"/>
                    <a:pt x="2392" y="61"/>
                  </a:cubicBezTo>
                  <a:cubicBezTo>
                    <a:pt x="2395" y="52"/>
                    <a:pt x="2398" y="43"/>
                    <a:pt x="2403" y="34"/>
                  </a:cubicBezTo>
                  <a:cubicBezTo>
                    <a:pt x="2388" y="23"/>
                    <a:pt x="2372" y="14"/>
                    <a:pt x="2355" y="9"/>
                  </a:cubicBezTo>
                  <a:cubicBezTo>
                    <a:pt x="2338" y="3"/>
                    <a:pt x="2318" y="0"/>
                    <a:pt x="2294" y="0"/>
                  </a:cubicBezTo>
                  <a:cubicBezTo>
                    <a:pt x="2270" y="0"/>
                    <a:pt x="2248" y="4"/>
                    <a:pt x="2228" y="10"/>
                  </a:cubicBezTo>
                  <a:cubicBezTo>
                    <a:pt x="2209" y="17"/>
                    <a:pt x="2192" y="27"/>
                    <a:pt x="2178" y="39"/>
                  </a:cubicBezTo>
                  <a:cubicBezTo>
                    <a:pt x="2164" y="51"/>
                    <a:pt x="2154" y="66"/>
                    <a:pt x="2146" y="82"/>
                  </a:cubicBezTo>
                  <a:cubicBezTo>
                    <a:pt x="2139" y="99"/>
                    <a:pt x="2136" y="118"/>
                    <a:pt x="2136" y="138"/>
                  </a:cubicBezTo>
                  <a:cubicBezTo>
                    <a:pt x="2136" y="167"/>
                    <a:pt x="2141" y="190"/>
                    <a:pt x="2153" y="207"/>
                  </a:cubicBezTo>
                  <a:cubicBezTo>
                    <a:pt x="2164" y="224"/>
                    <a:pt x="2178" y="238"/>
                    <a:pt x="2196" y="249"/>
                  </a:cubicBezTo>
                  <a:cubicBezTo>
                    <a:pt x="2213" y="260"/>
                    <a:pt x="2231" y="269"/>
                    <a:pt x="2251" y="277"/>
                  </a:cubicBezTo>
                  <a:cubicBezTo>
                    <a:pt x="2271" y="284"/>
                    <a:pt x="2289" y="292"/>
                    <a:pt x="2306" y="301"/>
                  </a:cubicBezTo>
                  <a:cubicBezTo>
                    <a:pt x="2323" y="310"/>
                    <a:pt x="2337" y="321"/>
                    <a:pt x="2349" y="334"/>
                  </a:cubicBezTo>
                  <a:cubicBezTo>
                    <a:pt x="2360" y="347"/>
                    <a:pt x="2366" y="365"/>
                    <a:pt x="2366" y="387"/>
                  </a:cubicBezTo>
                  <a:cubicBezTo>
                    <a:pt x="2366" y="402"/>
                    <a:pt x="2364" y="416"/>
                    <a:pt x="2359" y="429"/>
                  </a:cubicBezTo>
                  <a:cubicBezTo>
                    <a:pt x="2354" y="442"/>
                    <a:pt x="2347" y="453"/>
                    <a:pt x="2338" y="462"/>
                  </a:cubicBezTo>
                  <a:cubicBezTo>
                    <a:pt x="2329" y="472"/>
                    <a:pt x="2318" y="479"/>
                    <a:pt x="2305" y="485"/>
                  </a:cubicBezTo>
                  <a:cubicBezTo>
                    <a:pt x="2292" y="491"/>
                    <a:pt x="2277" y="493"/>
                    <a:pt x="2261" y="493"/>
                  </a:cubicBezTo>
                  <a:cubicBezTo>
                    <a:pt x="2246" y="493"/>
                    <a:pt x="2232" y="491"/>
                    <a:pt x="2219" y="486"/>
                  </a:cubicBezTo>
                  <a:cubicBezTo>
                    <a:pt x="2206" y="482"/>
                    <a:pt x="2195" y="476"/>
                    <a:pt x="2186" y="469"/>
                  </a:cubicBezTo>
                  <a:cubicBezTo>
                    <a:pt x="2176" y="461"/>
                    <a:pt x="2168" y="453"/>
                    <a:pt x="2161" y="444"/>
                  </a:cubicBezTo>
                  <a:cubicBezTo>
                    <a:pt x="2155" y="435"/>
                    <a:pt x="2150" y="426"/>
                    <a:pt x="2146" y="417"/>
                  </a:cubicBezTo>
                  <a:cubicBezTo>
                    <a:pt x="2137" y="417"/>
                    <a:pt x="2137" y="417"/>
                    <a:pt x="2137" y="417"/>
                  </a:cubicBezTo>
                  <a:cubicBezTo>
                    <a:pt x="2136" y="431"/>
                    <a:pt x="2134" y="443"/>
                    <a:pt x="2132" y="452"/>
                  </a:cubicBezTo>
                  <a:cubicBezTo>
                    <a:pt x="2130" y="461"/>
                    <a:pt x="2127" y="471"/>
                    <a:pt x="2123" y="482"/>
                  </a:cubicBezTo>
                  <a:cubicBezTo>
                    <a:pt x="2136" y="493"/>
                    <a:pt x="2151" y="502"/>
                    <a:pt x="2170" y="510"/>
                  </a:cubicBezTo>
                  <a:cubicBezTo>
                    <a:pt x="2189" y="518"/>
                    <a:pt x="2214" y="522"/>
                    <a:pt x="2244" y="522"/>
                  </a:cubicBezTo>
                  <a:cubicBezTo>
                    <a:pt x="2272" y="522"/>
                    <a:pt x="2297" y="518"/>
                    <a:pt x="2320" y="510"/>
                  </a:cubicBezTo>
                  <a:cubicBezTo>
                    <a:pt x="2342" y="502"/>
                    <a:pt x="2361" y="490"/>
                    <a:pt x="2376" y="475"/>
                  </a:cubicBezTo>
                  <a:cubicBezTo>
                    <a:pt x="2391" y="461"/>
                    <a:pt x="2403" y="443"/>
                    <a:pt x="2411" y="423"/>
                  </a:cubicBezTo>
                  <a:cubicBezTo>
                    <a:pt x="2419" y="403"/>
                    <a:pt x="2423" y="382"/>
                    <a:pt x="2423" y="359"/>
                  </a:cubicBezTo>
                  <a:cubicBezTo>
                    <a:pt x="2423" y="333"/>
                    <a:pt x="2417" y="311"/>
                    <a:pt x="2406" y="295"/>
                  </a:cubicBezTo>
                  <a:cubicBezTo>
                    <a:pt x="2394" y="279"/>
                    <a:pt x="2380" y="266"/>
                    <a:pt x="2363" y="256"/>
                  </a:cubicBezTo>
                  <a:close/>
                  <a:moveTo>
                    <a:pt x="2830" y="10"/>
                  </a:moveTo>
                  <a:cubicBezTo>
                    <a:pt x="2820" y="31"/>
                    <a:pt x="2810" y="52"/>
                    <a:pt x="2799" y="74"/>
                  </a:cubicBezTo>
                  <a:cubicBezTo>
                    <a:pt x="2787" y="97"/>
                    <a:pt x="2776" y="119"/>
                    <a:pt x="2763" y="141"/>
                  </a:cubicBezTo>
                  <a:cubicBezTo>
                    <a:pt x="2751" y="163"/>
                    <a:pt x="2739" y="184"/>
                    <a:pt x="2727" y="205"/>
                  </a:cubicBezTo>
                  <a:cubicBezTo>
                    <a:pt x="2715" y="226"/>
                    <a:pt x="2703" y="245"/>
                    <a:pt x="2692" y="263"/>
                  </a:cubicBezTo>
                  <a:cubicBezTo>
                    <a:pt x="2666" y="218"/>
                    <a:pt x="2642" y="176"/>
                    <a:pt x="2620" y="135"/>
                  </a:cubicBezTo>
                  <a:cubicBezTo>
                    <a:pt x="2597" y="94"/>
                    <a:pt x="2575" y="52"/>
                    <a:pt x="2553" y="10"/>
                  </a:cubicBezTo>
                  <a:cubicBezTo>
                    <a:pt x="2546" y="11"/>
                    <a:pt x="2539" y="11"/>
                    <a:pt x="2533" y="12"/>
                  </a:cubicBezTo>
                  <a:cubicBezTo>
                    <a:pt x="2526" y="13"/>
                    <a:pt x="2519" y="13"/>
                    <a:pt x="2512" y="13"/>
                  </a:cubicBezTo>
                  <a:cubicBezTo>
                    <a:pt x="2506" y="13"/>
                    <a:pt x="2499" y="13"/>
                    <a:pt x="2492" y="12"/>
                  </a:cubicBezTo>
                  <a:cubicBezTo>
                    <a:pt x="2486" y="11"/>
                    <a:pt x="2479" y="11"/>
                    <a:pt x="2472" y="10"/>
                  </a:cubicBezTo>
                  <a:cubicBezTo>
                    <a:pt x="2477" y="17"/>
                    <a:pt x="2484" y="29"/>
                    <a:pt x="2493" y="44"/>
                  </a:cubicBezTo>
                  <a:cubicBezTo>
                    <a:pt x="2503" y="60"/>
                    <a:pt x="2513" y="77"/>
                    <a:pt x="2525" y="96"/>
                  </a:cubicBezTo>
                  <a:cubicBezTo>
                    <a:pt x="2536" y="116"/>
                    <a:pt x="2548" y="136"/>
                    <a:pt x="2561" y="157"/>
                  </a:cubicBezTo>
                  <a:cubicBezTo>
                    <a:pt x="2573" y="178"/>
                    <a:pt x="2585" y="199"/>
                    <a:pt x="2597" y="218"/>
                  </a:cubicBezTo>
                  <a:cubicBezTo>
                    <a:pt x="2608" y="237"/>
                    <a:pt x="2619" y="255"/>
                    <a:pt x="2628" y="271"/>
                  </a:cubicBezTo>
                  <a:cubicBezTo>
                    <a:pt x="2638" y="286"/>
                    <a:pt x="2645" y="298"/>
                    <a:pt x="2650" y="307"/>
                  </a:cubicBezTo>
                  <a:cubicBezTo>
                    <a:pt x="2650" y="346"/>
                    <a:pt x="2650" y="384"/>
                    <a:pt x="2649" y="420"/>
                  </a:cubicBezTo>
                  <a:cubicBezTo>
                    <a:pt x="2649" y="456"/>
                    <a:pt x="2647" y="487"/>
                    <a:pt x="2644" y="512"/>
                  </a:cubicBezTo>
                  <a:cubicBezTo>
                    <a:pt x="2655" y="511"/>
                    <a:pt x="2667" y="511"/>
                    <a:pt x="2680" y="511"/>
                  </a:cubicBezTo>
                  <a:cubicBezTo>
                    <a:pt x="2693" y="511"/>
                    <a:pt x="2705" y="511"/>
                    <a:pt x="2716" y="512"/>
                  </a:cubicBezTo>
                  <a:cubicBezTo>
                    <a:pt x="2715" y="502"/>
                    <a:pt x="2714" y="489"/>
                    <a:pt x="2713" y="472"/>
                  </a:cubicBezTo>
                  <a:cubicBezTo>
                    <a:pt x="2713" y="455"/>
                    <a:pt x="2712" y="437"/>
                    <a:pt x="2712" y="417"/>
                  </a:cubicBezTo>
                  <a:cubicBezTo>
                    <a:pt x="2711" y="397"/>
                    <a:pt x="2711" y="377"/>
                    <a:pt x="2710" y="357"/>
                  </a:cubicBezTo>
                  <a:cubicBezTo>
                    <a:pt x="2710" y="336"/>
                    <a:pt x="2710" y="317"/>
                    <a:pt x="2710" y="299"/>
                  </a:cubicBezTo>
                  <a:cubicBezTo>
                    <a:pt x="2718" y="284"/>
                    <a:pt x="2727" y="267"/>
                    <a:pt x="2738" y="248"/>
                  </a:cubicBezTo>
                  <a:cubicBezTo>
                    <a:pt x="2749" y="229"/>
                    <a:pt x="2761" y="208"/>
                    <a:pt x="2775" y="185"/>
                  </a:cubicBezTo>
                  <a:cubicBezTo>
                    <a:pt x="2789" y="161"/>
                    <a:pt x="2806" y="135"/>
                    <a:pt x="2824" y="106"/>
                  </a:cubicBezTo>
                  <a:cubicBezTo>
                    <a:pt x="2843" y="77"/>
                    <a:pt x="2864" y="45"/>
                    <a:pt x="2887" y="10"/>
                  </a:cubicBezTo>
                  <a:cubicBezTo>
                    <a:pt x="2875" y="12"/>
                    <a:pt x="2865" y="13"/>
                    <a:pt x="2859" y="13"/>
                  </a:cubicBezTo>
                  <a:cubicBezTo>
                    <a:pt x="2852" y="13"/>
                    <a:pt x="2842" y="12"/>
                    <a:pt x="2830" y="10"/>
                  </a:cubicBezTo>
                  <a:close/>
                  <a:moveTo>
                    <a:pt x="3176" y="256"/>
                  </a:moveTo>
                  <a:cubicBezTo>
                    <a:pt x="3159" y="245"/>
                    <a:pt x="3141" y="237"/>
                    <a:pt x="3121" y="230"/>
                  </a:cubicBezTo>
                  <a:cubicBezTo>
                    <a:pt x="3101" y="222"/>
                    <a:pt x="3083" y="214"/>
                    <a:pt x="3066" y="205"/>
                  </a:cubicBezTo>
                  <a:cubicBezTo>
                    <a:pt x="3049" y="196"/>
                    <a:pt x="3034" y="185"/>
                    <a:pt x="3023" y="172"/>
                  </a:cubicBezTo>
                  <a:cubicBezTo>
                    <a:pt x="3011" y="159"/>
                    <a:pt x="3006" y="141"/>
                    <a:pt x="3006" y="118"/>
                  </a:cubicBezTo>
                  <a:cubicBezTo>
                    <a:pt x="3006" y="105"/>
                    <a:pt x="3008" y="93"/>
                    <a:pt x="3013" y="81"/>
                  </a:cubicBezTo>
                  <a:cubicBezTo>
                    <a:pt x="3017" y="70"/>
                    <a:pt x="3024" y="60"/>
                    <a:pt x="3032" y="52"/>
                  </a:cubicBezTo>
                  <a:cubicBezTo>
                    <a:pt x="3041" y="44"/>
                    <a:pt x="3051" y="38"/>
                    <a:pt x="3062" y="34"/>
                  </a:cubicBezTo>
                  <a:cubicBezTo>
                    <a:pt x="3074" y="29"/>
                    <a:pt x="3086" y="27"/>
                    <a:pt x="3100" y="27"/>
                  </a:cubicBezTo>
                  <a:cubicBezTo>
                    <a:pt x="3114" y="27"/>
                    <a:pt x="3125" y="29"/>
                    <a:pt x="3135" y="34"/>
                  </a:cubicBezTo>
                  <a:cubicBezTo>
                    <a:pt x="3145" y="39"/>
                    <a:pt x="3153" y="44"/>
                    <a:pt x="3161" y="51"/>
                  </a:cubicBezTo>
                  <a:cubicBezTo>
                    <a:pt x="3168" y="58"/>
                    <a:pt x="3173" y="66"/>
                    <a:pt x="3177" y="74"/>
                  </a:cubicBezTo>
                  <a:cubicBezTo>
                    <a:pt x="3181" y="82"/>
                    <a:pt x="3185" y="89"/>
                    <a:pt x="3187" y="96"/>
                  </a:cubicBezTo>
                  <a:cubicBezTo>
                    <a:pt x="3196" y="96"/>
                    <a:pt x="3196" y="96"/>
                    <a:pt x="3196" y="96"/>
                  </a:cubicBezTo>
                  <a:cubicBezTo>
                    <a:pt x="3199" y="82"/>
                    <a:pt x="3202" y="70"/>
                    <a:pt x="3205" y="61"/>
                  </a:cubicBezTo>
                  <a:cubicBezTo>
                    <a:pt x="3208" y="52"/>
                    <a:pt x="3211" y="43"/>
                    <a:pt x="3216" y="34"/>
                  </a:cubicBezTo>
                  <a:cubicBezTo>
                    <a:pt x="3201" y="23"/>
                    <a:pt x="3185" y="14"/>
                    <a:pt x="3168" y="9"/>
                  </a:cubicBezTo>
                  <a:cubicBezTo>
                    <a:pt x="3151" y="3"/>
                    <a:pt x="3131" y="0"/>
                    <a:pt x="3107" y="0"/>
                  </a:cubicBezTo>
                  <a:cubicBezTo>
                    <a:pt x="3083" y="0"/>
                    <a:pt x="3061" y="4"/>
                    <a:pt x="3042" y="10"/>
                  </a:cubicBezTo>
                  <a:cubicBezTo>
                    <a:pt x="3022" y="17"/>
                    <a:pt x="3005" y="27"/>
                    <a:pt x="2991" y="39"/>
                  </a:cubicBezTo>
                  <a:cubicBezTo>
                    <a:pt x="2978" y="51"/>
                    <a:pt x="2967" y="66"/>
                    <a:pt x="2960" y="82"/>
                  </a:cubicBezTo>
                  <a:cubicBezTo>
                    <a:pt x="2952" y="99"/>
                    <a:pt x="2949" y="118"/>
                    <a:pt x="2949" y="138"/>
                  </a:cubicBezTo>
                  <a:cubicBezTo>
                    <a:pt x="2949" y="167"/>
                    <a:pt x="2954" y="190"/>
                    <a:pt x="2966" y="207"/>
                  </a:cubicBezTo>
                  <a:cubicBezTo>
                    <a:pt x="2977" y="224"/>
                    <a:pt x="2992" y="238"/>
                    <a:pt x="3009" y="249"/>
                  </a:cubicBezTo>
                  <a:cubicBezTo>
                    <a:pt x="3026" y="260"/>
                    <a:pt x="3044" y="269"/>
                    <a:pt x="3064" y="277"/>
                  </a:cubicBezTo>
                  <a:cubicBezTo>
                    <a:pt x="3084" y="284"/>
                    <a:pt x="3102" y="292"/>
                    <a:pt x="3119" y="301"/>
                  </a:cubicBezTo>
                  <a:cubicBezTo>
                    <a:pt x="3136" y="310"/>
                    <a:pt x="3150" y="321"/>
                    <a:pt x="3162" y="334"/>
                  </a:cubicBezTo>
                  <a:cubicBezTo>
                    <a:pt x="3173" y="347"/>
                    <a:pt x="3179" y="365"/>
                    <a:pt x="3179" y="387"/>
                  </a:cubicBezTo>
                  <a:cubicBezTo>
                    <a:pt x="3179" y="402"/>
                    <a:pt x="3177" y="416"/>
                    <a:pt x="3172" y="429"/>
                  </a:cubicBezTo>
                  <a:cubicBezTo>
                    <a:pt x="3167" y="442"/>
                    <a:pt x="3160" y="453"/>
                    <a:pt x="3151" y="462"/>
                  </a:cubicBezTo>
                  <a:cubicBezTo>
                    <a:pt x="3142" y="472"/>
                    <a:pt x="3131" y="479"/>
                    <a:pt x="3118" y="485"/>
                  </a:cubicBezTo>
                  <a:cubicBezTo>
                    <a:pt x="3105" y="491"/>
                    <a:pt x="3091" y="493"/>
                    <a:pt x="3075" y="493"/>
                  </a:cubicBezTo>
                  <a:cubicBezTo>
                    <a:pt x="3059" y="493"/>
                    <a:pt x="3045" y="491"/>
                    <a:pt x="3032" y="486"/>
                  </a:cubicBezTo>
                  <a:cubicBezTo>
                    <a:pt x="3019" y="482"/>
                    <a:pt x="3008" y="476"/>
                    <a:pt x="2999" y="469"/>
                  </a:cubicBezTo>
                  <a:cubicBezTo>
                    <a:pt x="2989" y="461"/>
                    <a:pt x="2981" y="453"/>
                    <a:pt x="2975" y="444"/>
                  </a:cubicBezTo>
                  <a:cubicBezTo>
                    <a:pt x="2968" y="435"/>
                    <a:pt x="2963" y="426"/>
                    <a:pt x="2959" y="417"/>
                  </a:cubicBezTo>
                  <a:cubicBezTo>
                    <a:pt x="2950" y="417"/>
                    <a:pt x="2950" y="417"/>
                    <a:pt x="2950" y="417"/>
                  </a:cubicBezTo>
                  <a:cubicBezTo>
                    <a:pt x="2949" y="431"/>
                    <a:pt x="2947" y="443"/>
                    <a:pt x="2945" y="452"/>
                  </a:cubicBezTo>
                  <a:cubicBezTo>
                    <a:pt x="2944" y="461"/>
                    <a:pt x="2941" y="471"/>
                    <a:pt x="2936" y="482"/>
                  </a:cubicBezTo>
                  <a:cubicBezTo>
                    <a:pt x="2949" y="493"/>
                    <a:pt x="2965" y="502"/>
                    <a:pt x="2983" y="510"/>
                  </a:cubicBezTo>
                  <a:cubicBezTo>
                    <a:pt x="3002" y="518"/>
                    <a:pt x="3027" y="522"/>
                    <a:pt x="3057" y="522"/>
                  </a:cubicBezTo>
                  <a:cubicBezTo>
                    <a:pt x="3085" y="522"/>
                    <a:pt x="3110" y="518"/>
                    <a:pt x="3133" y="510"/>
                  </a:cubicBezTo>
                  <a:cubicBezTo>
                    <a:pt x="3155" y="502"/>
                    <a:pt x="3174" y="490"/>
                    <a:pt x="3189" y="475"/>
                  </a:cubicBezTo>
                  <a:cubicBezTo>
                    <a:pt x="3204" y="461"/>
                    <a:pt x="3216" y="443"/>
                    <a:pt x="3224" y="423"/>
                  </a:cubicBezTo>
                  <a:cubicBezTo>
                    <a:pt x="3232" y="403"/>
                    <a:pt x="3236" y="382"/>
                    <a:pt x="3236" y="359"/>
                  </a:cubicBezTo>
                  <a:cubicBezTo>
                    <a:pt x="3236" y="333"/>
                    <a:pt x="3231" y="311"/>
                    <a:pt x="3219" y="295"/>
                  </a:cubicBezTo>
                  <a:cubicBezTo>
                    <a:pt x="3208" y="279"/>
                    <a:pt x="3193" y="266"/>
                    <a:pt x="3176" y="256"/>
                  </a:cubicBezTo>
                  <a:close/>
                  <a:moveTo>
                    <a:pt x="3567" y="12"/>
                  </a:moveTo>
                  <a:cubicBezTo>
                    <a:pt x="3536" y="13"/>
                    <a:pt x="3505" y="13"/>
                    <a:pt x="3473" y="13"/>
                  </a:cubicBezTo>
                  <a:cubicBezTo>
                    <a:pt x="3440" y="13"/>
                    <a:pt x="3409" y="13"/>
                    <a:pt x="3378" y="12"/>
                  </a:cubicBezTo>
                  <a:cubicBezTo>
                    <a:pt x="3348" y="11"/>
                    <a:pt x="3316" y="11"/>
                    <a:pt x="3284" y="10"/>
                  </a:cubicBezTo>
                  <a:cubicBezTo>
                    <a:pt x="3286" y="19"/>
                    <a:pt x="3287" y="27"/>
                    <a:pt x="3287" y="32"/>
                  </a:cubicBezTo>
                  <a:cubicBezTo>
                    <a:pt x="3287" y="39"/>
                    <a:pt x="3286" y="47"/>
                    <a:pt x="3284" y="56"/>
                  </a:cubicBezTo>
                  <a:cubicBezTo>
                    <a:pt x="3294" y="54"/>
                    <a:pt x="3306" y="53"/>
                    <a:pt x="3319" y="52"/>
                  </a:cubicBezTo>
                  <a:cubicBezTo>
                    <a:pt x="3332" y="51"/>
                    <a:pt x="3345" y="50"/>
                    <a:pt x="3359" y="49"/>
                  </a:cubicBezTo>
                  <a:cubicBezTo>
                    <a:pt x="3373" y="49"/>
                    <a:pt x="3387" y="48"/>
                    <a:pt x="3401" y="48"/>
                  </a:cubicBezTo>
                  <a:cubicBezTo>
                    <a:pt x="3414" y="48"/>
                    <a:pt x="3428" y="48"/>
                    <a:pt x="3440" y="48"/>
                  </a:cubicBezTo>
                  <a:cubicBezTo>
                    <a:pt x="3442" y="98"/>
                    <a:pt x="3443" y="148"/>
                    <a:pt x="3443" y="199"/>
                  </a:cubicBezTo>
                  <a:cubicBezTo>
                    <a:pt x="3443" y="325"/>
                    <a:pt x="3443" y="325"/>
                    <a:pt x="3443" y="325"/>
                  </a:cubicBezTo>
                  <a:cubicBezTo>
                    <a:pt x="3443" y="357"/>
                    <a:pt x="3442" y="389"/>
                    <a:pt x="3441" y="420"/>
                  </a:cubicBezTo>
                  <a:cubicBezTo>
                    <a:pt x="3440" y="451"/>
                    <a:pt x="3438" y="482"/>
                    <a:pt x="3437" y="512"/>
                  </a:cubicBezTo>
                  <a:cubicBezTo>
                    <a:pt x="3448" y="511"/>
                    <a:pt x="3460" y="511"/>
                    <a:pt x="3473" y="511"/>
                  </a:cubicBezTo>
                  <a:cubicBezTo>
                    <a:pt x="3485" y="511"/>
                    <a:pt x="3497" y="511"/>
                    <a:pt x="3509" y="512"/>
                  </a:cubicBezTo>
                  <a:cubicBezTo>
                    <a:pt x="3507" y="482"/>
                    <a:pt x="3506" y="451"/>
                    <a:pt x="3504" y="420"/>
                  </a:cubicBezTo>
                  <a:cubicBezTo>
                    <a:pt x="3503" y="389"/>
                    <a:pt x="3503" y="357"/>
                    <a:pt x="3503" y="325"/>
                  </a:cubicBezTo>
                  <a:cubicBezTo>
                    <a:pt x="3503" y="199"/>
                    <a:pt x="3503" y="199"/>
                    <a:pt x="3503" y="199"/>
                  </a:cubicBezTo>
                  <a:cubicBezTo>
                    <a:pt x="3503" y="148"/>
                    <a:pt x="3503" y="98"/>
                    <a:pt x="3505" y="48"/>
                  </a:cubicBezTo>
                  <a:cubicBezTo>
                    <a:pt x="3518" y="48"/>
                    <a:pt x="3531" y="48"/>
                    <a:pt x="3545" y="48"/>
                  </a:cubicBezTo>
                  <a:cubicBezTo>
                    <a:pt x="3559" y="48"/>
                    <a:pt x="3573" y="49"/>
                    <a:pt x="3586" y="49"/>
                  </a:cubicBezTo>
                  <a:cubicBezTo>
                    <a:pt x="3600" y="50"/>
                    <a:pt x="3614" y="51"/>
                    <a:pt x="3627" y="52"/>
                  </a:cubicBezTo>
                  <a:cubicBezTo>
                    <a:pt x="3640" y="53"/>
                    <a:pt x="3651" y="54"/>
                    <a:pt x="3661" y="56"/>
                  </a:cubicBezTo>
                  <a:cubicBezTo>
                    <a:pt x="3659" y="47"/>
                    <a:pt x="3658" y="39"/>
                    <a:pt x="3658" y="33"/>
                  </a:cubicBezTo>
                  <a:cubicBezTo>
                    <a:pt x="3658" y="27"/>
                    <a:pt x="3659" y="19"/>
                    <a:pt x="3661" y="10"/>
                  </a:cubicBezTo>
                  <a:cubicBezTo>
                    <a:pt x="3629" y="11"/>
                    <a:pt x="3598" y="11"/>
                    <a:pt x="3567" y="12"/>
                  </a:cubicBezTo>
                  <a:close/>
                  <a:moveTo>
                    <a:pt x="4007" y="471"/>
                  </a:moveTo>
                  <a:cubicBezTo>
                    <a:pt x="3995" y="473"/>
                    <a:pt x="3981" y="475"/>
                    <a:pt x="3966" y="476"/>
                  </a:cubicBezTo>
                  <a:cubicBezTo>
                    <a:pt x="3950" y="477"/>
                    <a:pt x="3933" y="478"/>
                    <a:pt x="3915" y="479"/>
                  </a:cubicBezTo>
                  <a:cubicBezTo>
                    <a:pt x="3897" y="480"/>
                    <a:pt x="3879" y="480"/>
                    <a:pt x="3861" y="480"/>
                  </a:cubicBezTo>
                  <a:cubicBezTo>
                    <a:pt x="3809" y="480"/>
                    <a:pt x="3809" y="480"/>
                    <a:pt x="3809" y="480"/>
                  </a:cubicBezTo>
                  <a:cubicBezTo>
                    <a:pt x="3809" y="471"/>
                    <a:pt x="3808" y="457"/>
                    <a:pt x="3808" y="439"/>
                  </a:cubicBezTo>
                  <a:cubicBezTo>
                    <a:pt x="3808" y="421"/>
                    <a:pt x="3808" y="398"/>
                    <a:pt x="3808" y="370"/>
                  </a:cubicBezTo>
                  <a:cubicBezTo>
                    <a:pt x="3808" y="298"/>
                    <a:pt x="3808" y="298"/>
                    <a:pt x="3808" y="298"/>
                  </a:cubicBezTo>
                  <a:cubicBezTo>
                    <a:pt x="3808" y="290"/>
                    <a:pt x="3808" y="284"/>
                    <a:pt x="3808" y="279"/>
                  </a:cubicBezTo>
                  <a:cubicBezTo>
                    <a:pt x="3808" y="273"/>
                    <a:pt x="3809" y="269"/>
                    <a:pt x="3809" y="264"/>
                  </a:cubicBezTo>
                  <a:cubicBezTo>
                    <a:pt x="3817" y="264"/>
                    <a:pt x="3829" y="264"/>
                    <a:pt x="3844" y="265"/>
                  </a:cubicBezTo>
                  <a:cubicBezTo>
                    <a:pt x="3859" y="265"/>
                    <a:pt x="3875" y="265"/>
                    <a:pt x="3892" y="265"/>
                  </a:cubicBezTo>
                  <a:cubicBezTo>
                    <a:pt x="3908" y="266"/>
                    <a:pt x="3925" y="266"/>
                    <a:pt x="3942" y="267"/>
                  </a:cubicBezTo>
                  <a:cubicBezTo>
                    <a:pt x="3959" y="268"/>
                    <a:pt x="3974" y="269"/>
                    <a:pt x="3986" y="271"/>
                  </a:cubicBezTo>
                  <a:cubicBezTo>
                    <a:pt x="3985" y="264"/>
                    <a:pt x="3984" y="256"/>
                    <a:pt x="3984" y="249"/>
                  </a:cubicBezTo>
                  <a:cubicBezTo>
                    <a:pt x="3984" y="241"/>
                    <a:pt x="3985" y="234"/>
                    <a:pt x="3986" y="226"/>
                  </a:cubicBezTo>
                  <a:cubicBezTo>
                    <a:pt x="3976" y="227"/>
                    <a:pt x="3964" y="228"/>
                    <a:pt x="3952" y="229"/>
                  </a:cubicBezTo>
                  <a:cubicBezTo>
                    <a:pt x="3940" y="230"/>
                    <a:pt x="3927" y="230"/>
                    <a:pt x="3913" y="231"/>
                  </a:cubicBezTo>
                  <a:cubicBezTo>
                    <a:pt x="3899" y="232"/>
                    <a:pt x="3883" y="232"/>
                    <a:pt x="3866" y="233"/>
                  </a:cubicBezTo>
                  <a:cubicBezTo>
                    <a:pt x="3849" y="233"/>
                    <a:pt x="3830" y="234"/>
                    <a:pt x="3809" y="234"/>
                  </a:cubicBezTo>
                  <a:cubicBezTo>
                    <a:pt x="3809" y="224"/>
                    <a:pt x="3808" y="211"/>
                    <a:pt x="3808" y="193"/>
                  </a:cubicBezTo>
                  <a:cubicBezTo>
                    <a:pt x="3808" y="175"/>
                    <a:pt x="3808" y="156"/>
                    <a:pt x="3808" y="137"/>
                  </a:cubicBezTo>
                  <a:cubicBezTo>
                    <a:pt x="3808" y="119"/>
                    <a:pt x="3808" y="103"/>
                    <a:pt x="3809" y="89"/>
                  </a:cubicBezTo>
                  <a:cubicBezTo>
                    <a:pt x="3810" y="74"/>
                    <a:pt x="3810" y="60"/>
                    <a:pt x="3811" y="44"/>
                  </a:cubicBezTo>
                  <a:cubicBezTo>
                    <a:pt x="3835" y="44"/>
                    <a:pt x="3855" y="44"/>
                    <a:pt x="3872" y="45"/>
                  </a:cubicBezTo>
                  <a:cubicBezTo>
                    <a:pt x="3889" y="46"/>
                    <a:pt x="3905" y="47"/>
                    <a:pt x="3919" y="48"/>
                  </a:cubicBezTo>
                  <a:cubicBezTo>
                    <a:pt x="3934" y="49"/>
                    <a:pt x="3948" y="50"/>
                    <a:pt x="3960" y="51"/>
                  </a:cubicBezTo>
                  <a:cubicBezTo>
                    <a:pt x="3973" y="52"/>
                    <a:pt x="3988" y="53"/>
                    <a:pt x="4003" y="54"/>
                  </a:cubicBezTo>
                  <a:cubicBezTo>
                    <a:pt x="4002" y="46"/>
                    <a:pt x="4001" y="39"/>
                    <a:pt x="4001" y="32"/>
                  </a:cubicBezTo>
                  <a:cubicBezTo>
                    <a:pt x="4001" y="24"/>
                    <a:pt x="4002" y="17"/>
                    <a:pt x="4003" y="10"/>
                  </a:cubicBezTo>
                  <a:cubicBezTo>
                    <a:pt x="3981" y="11"/>
                    <a:pt x="3960" y="11"/>
                    <a:pt x="3938" y="12"/>
                  </a:cubicBezTo>
                  <a:cubicBezTo>
                    <a:pt x="3917" y="13"/>
                    <a:pt x="3895" y="13"/>
                    <a:pt x="3873" y="13"/>
                  </a:cubicBezTo>
                  <a:cubicBezTo>
                    <a:pt x="3851" y="13"/>
                    <a:pt x="3829" y="13"/>
                    <a:pt x="3807" y="12"/>
                  </a:cubicBezTo>
                  <a:cubicBezTo>
                    <a:pt x="3786" y="11"/>
                    <a:pt x="3764" y="11"/>
                    <a:pt x="3742" y="10"/>
                  </a:cubicBezTo>
                  <a:cubicBezTo>
                    <a:pt x="3743" y="41"/>
                    <a:pt x="3745" y="72"/>
                    <a:pt x="3746" y="103"/>
                  </a:cubicBezTo>
                  <a:cubicBezTo>
                    <a:pt x="3747" y="135"/>
                    <a:pt x="3748" y="166"/>
                    <a:pt x="3748" y="198"/>
                  </a:cubicBezTo>
                  <a:cubicBezTo>
                    <a:pt x="3748" y="324"/>
                    <a:pt x="3748" y="324"/>
                    <a:pt x="3748" y="324"/>
                  </a:cubicBezTo>
                  <a:cubicBezTo>
                    <a:pt x="3748" y="357"/>
                    <a:pt x="3747" y="388"/>
                    <a:pt x="3746" y="419"/>
                  </a:cubicBezTo>
                  <a:cubicBezTo>
                    <a:pt x="3745" y="450"/>
                    <a:pt x="3743" y="481"/>
                    <a:pt x="3742" y="512"/>
                  </a:cubicBezTo>
                  <a:cubicBezTo>
                    <a:pt x="3764" y="511"/>
                    <a:pt x="3787" y="511"/>
                    <a:pt x="3809" y="511"/>
                  </a:cubicBezTo>
                  <a:cubicBezTo>
                    <a:pt x="3941" y="511"/>
                    <a:pt x="3941" y="511"/>
                    <a:pt x="3941" y="511"/>
                  </a:cubicBezTo>
                  <a:cubicBezTo>
                    <a:pt x="3963" y="511"/>
                    <a:pt x="3985" y="511"/>
                    <a:pt x="4007" y="512"/>
                  </a:cubicBezTo>
                  <a:cubicBezTo>
                    <a:pt x="4005" y="508"/>
                    <a:pt x="4005" y="501"/>
                    <a:pt x="4005" y="493"/>
                  </a:cubicBezTo>
                  <a:cubicBezTo>
                    <a:pt x="4005" y="490"/>
                    <a:pt x="4005" y="486"/>
                    <a:pt x="4005" y="482"/>
                  </a:cubicBezTo>
                  <a:cubicBezTo>
                    <a:pt x="4005" y="478"/>
                    <a:pt x="4006" y="474"/>
                    <a:pt x="4007" y="471"/>
                  </a:cubicBezTo>
                  <a:close/>
                  <a:moveTo>
                    <a:pt x="4627" y="265"/>
                  </a:moveTo>
                  <a:cubicBezTo>
                    <a:pt x="4622" y="222"/>
                    <a:pt x="4617" y="180"/>
                    <a:pt x="4613" y="136"/>
                  </a:cubicBezTo>
                  <a:cubicBezTo>
                    <a:pt x="4608" y="92"/>
                    <a:pt x="4603" y="47"/>
                    <a:pt x="4598" y="0"/>
                  </a:cubicBezTo>
                  <a:cubicBezTo>
                    <a:pt x="4588" y="0"/>
                    <a:pt x="4588" y="0"/>
                    <a:pt x="4588" y="0"/>
                  </a:cubicBezTo>
                  <a:cubicBezTo>
                    <a:pt x="4576" y="23"/>
                    <a:pt x="4563" y="47"/>
                    <a:pt x="4549" y="73"/>
                  </a:cubicBezTo>
                  <a:cubicBezTo>
                    <a:pt x="4534" y="98"/>
                    <a:pt x="4520" y="125"/>
                    <a:pt x="4506" y="152"/>
                  </a:cubicBezTo>
                  <a:cubicBezTo>
                    <a:pt x="4491" y="178"/>
                    <a:pt x="4477" y="205"/>
                    <a:pt x="4463" y="231"/>
                  </a:cubicBezTo>
                  <a:cubicBezTo>
                    <a:pt x="4449" y="257"/>
                    <a:pt x="4436" y="281"/>
                    <a:pt x="4424" y="304"/>
                  </a:cubicBezTo>
                  <a:cubicBezTo>
                    <a:pt x="4412" y="326"/>
                    <a:pt x="4401" y="346"/>
                    <a:pt x="4392" y="363"/>
                  </a:cubicBezTo>
                  <a:cubicBezTo>
                    <a:pt x="4383" y="381"/>
                    <a:pt x="4376" y="394"/>
                    <a:pt x="4371" y="403"/>
                  </a:cubicBezTo>
                  <a:cubicBezTo>
                    <a:pt x="4333" y="335"/>
                    <a:pt x="4297" y="267"/>
                    <a:pt x="4263" y="202"/>
                  </a:cubicBezTo>
                  <a:cubicBezTo>
                    <a:pt x="4228" y="137"/>
                    <a:pt x="4194" y="69"/>
                    <a:pt x="4161" y="0"/>
                  </a:cubicBezTo>
                  <a:cubicBezTo>
                    <a:pt x="4148" y="0"/>
                    <a:pt x="4148" y="0"/>
                    <a:pt x="4148" y="0"/>
                  </a:cubicBezTo>
                  <a:cubicBezTo>
                    <a:pt x="4144" y="39"/>
                    <a:pt x="4140" y="80"/>
                    <a:pt x="4134" y="123"/>
                  </a:cubicBezTo>
                  <a:cubicBezTo>
                    <a:pt x="4129" y="167"/>
                    <a:pt x="4123" y="210"/>
                    <a:pt x="4117" y="255"/>
                  </a:cubicBezTo>
                  <a:cubicBezTo>
                    <a:pt x="4110" y="299"/>
                    <a:pt x="4104" y="343"/>
                    <a:pt x="4097" y="387"/>
                  </a:cubicBezTo>
                  <a:cubicBezTo>
                    <a:pt x="4090" y="431"/>
                    <a:pt x="4084" y="473"/>
                    <a:pt x="4077" y="512"/>
                  </a:cubicBezTo>
                  <a:cubicBezTo>
                    <a:pt x="4085" y="511"/>
                    <a:pt x="4094" y="511"/>
                    <a:pt x="4103" y="511"/>
                  </a:cubicBezTo>
                  <a:cubicBezTo>
                    <a:pt x="4112" y="511"/>
                    <a:pt x="4121" y="511"/>
                    <a:pt x="4128" y="512"/>
                  </a:cubicBezTo>
                  <a:cubicBezTo>
                    <a:pt x="4128" y="493"/>
                    <a:pt x="4130" y="468"/>
                    <a:pt x="4132" y="437"/>
                  </a:cubicBezTo>
                  <a:cubicBezTo>
                    <a:pt x="4135" y="407"/>
                    <a:pt x="4137" y="374"/>
                    <a:pt x="4141" y="340"/>
                  </a:cubicBezTo>
                  <a:cubicBezTo>
                    <a:pt x="4144" y="306"/>
                    <a:pt x="4148" y="271"/>
                    <a:pt x="4152" y="235"/>
                  </a:cubicBezTo>
                  <a:cubicBezTo>
                    <a:pt x="4156" y="200"/>
                    <a:pt x="4160" y="167"/>
                    <a:pt x="4164" y="137"/>
                  </a:cubicBezTo>
                  <a:cubicBezTo>
                    <a:pt x="4165" y="137"/>
                    <a:pt x="4165" y="137"/>
                    <a:pt x="4165" y="137"/>
                  </a:cubicBezTo>
                  <a:cubicBezTo>
                    <a:pt x="4197" y="201"/>
                    <a:pt x="4229" y="264"/>
                    <a:pt x="4261" y="326"/>
                  </a:cubicBezTo>
                  <a:cubicBezTo>
                    <a:pt x="4293" y="388"/>
                    <a:pt x="4324" y="449"/>
                    <a:pt x="4353" y="511"/>
                  </a:cubicBezTo>
                  <a:cubicBezTo>
                    <a:pt x="4360" y="511"/>
                    <a:pt x="4360" y="511"/>
                    <a:pt x="4360" y="511"/>
                  </a:cubicBezTo>
                  <a:cubicBezTo>
                    <a:pt x="4389" y="445"/>
                    <a:pt x="4420" y="381"/>
                    <a:pt x="4452" y="320"/>
                  </a:cubicBezTo>
                  <a:cubicBezTo>
                    <a:pt x="4485" y="260"/>
                    <a:pt x="4518" y="198"/>
                    <a:pt x="4551" y="137"/>
                  </a:cubicBezTo>
                  <a:cubicBezTo>
                    <a:pt x="4553" y="137"/>
                    <a:pt x="4553" y="137"/>
                    <a:pt x="4553" y="137"/>
                  </a:cubicBezTo>
                  <a:cubicBezTo>
                    <a:pt x="4561" y="200"/>
                    <a:pt x="4567" y="263"/>
                    <a:pt x="4573" y="324"/>
                  </a:cubicBezTo>
                  <a:cubicBezTo>
                    <a:pt x="4578" y="385"/>
                    <a:pt x="4583" y="448"/>
                    <a:pt x="4589" y="512"/>
                  </a:cubicBezTo>
                  <a:cubicBezTo>
                    <a:pt x="4595" y="511"/>
                    <a:pt x="4600" y="511"/>
                    <a:pt x="4606" y="511"/>
                  </a:cubicBezTo>
                  <a:cubicBezTo>
                    <a:pt x="4640" y="511"/>
                    <a:pt x="4640" y="511"/>
                    <a:pt x="4640" y="511"/>
                  </a:cubicBezTo>
                  <a:cubicBezTo>
                    <a:pt x="4646" y="511"/>
                    <a:pt x="4652" y="511"/>
                    <a:pt x="4658" y="512"/>
                  </a:cubicBezTo>
                  <a:cubicBezTo>
                    <a:pt x="4652" y="472"/>
                    <a:pt x="4646" y="431"/>
                    <a:pt x="4641" y="390"/>
                  </a:cubicBezTo>
                  <a:cubicBezTo>
                    <a:pt x="4637" y="349"/>
                    <a:pt x="4632" y="307"/>
                    <a:pt x="4627" y="265"/>
                  </a:cubicBezTo>
                  <a:close/>
                  <a:moveTo>
                    <a:pt x="5009" y="295"/>
                  </a:moveTo>
                  <a:cubicBezTo>
                    <a:pt x="4997" y="279"/>
                    <a:pt x="4983" y="266"/>
                    <a:pt x="4966" y="256"/>
                  </a:cubicBezTo>
                  <a:cubicBezTo>
                    <a:pt x="4949" y="245"/>
                    <a:pt x="4930" y="237"/>
                    <a:pt x="4910" y="230"/>
                  </a:cubicBezTo>
                  <a:cubicBezTo>
                    <a:pt x="4891" y="222"/>
                    <a:pt x="4872" y="214"/>
                    <a:pt x="4855" y="205"/>
                  </a:cubicBezTo>
                  <a:cubicBezTo>
                    <a:pt x="4838" y="196"/>
                    <a:pt x="4824" y="185"/>
                    <a:pt x="4812" y="172"/>
                  </a:cubicBezTo>
                  <a:cubicBezTo>
                    <a:pt x="4801" y="159"/>
                    <a:pt x="4795" y="141"/>
                    <a:pt x="4795" y="118"/>
                  </a:cubicBezTo>
                  <a:cubicBezTo>
                    <a:pt x="4795" y="105"/>
                    <a:pt x="4797" y="93"/>
                    <a:pt x="4802" y="81"/>
                  </a:cubicBezTo>
                  <a:cubicBezTo>
                    <a:pt x="4807" y="70"/>
                    <a:pt x="4813" y="60"/>
                    <a:pt x="4822" y="52"/>
                  </a:cubicBezTo>
                  <a:cubicBezTo>
                    <a:pt x="4830" y="44"/>
                    <a:pt x="4840" y="38"/>
                    <a:pt x="4852" y="34"/>
                  </a:cubicBezTo>
                  <a:cubicBezTo>
                    <a:pt x="4863" y="29"/>
                    <a:pt x="4876" y="27"/>
                    <a:pt x="4890" y="27"/>
                  </a:cubicBezTo>
                  <a:cubicBezTo>
                    <a:pt x="4903" y="27"/>
                    <a:pt x="4915" y="29"/>
                    <a:pt x="4925" y="34"/>
                  </a:cubicBezTo>
                  <a:cubicBezTo>
                    <a:pt x="4934" y="39"/>
                    <a:pt x="4943" y="44"/>
                    <a:pt x="4950" y="51"/>
                  </a:cubicBezTo>
                  <a:cubicBezTo>
                    <a:pt x="4957" y="58"/>
                    <a:pt x="4963" y="66"/>
                    <a:pt x="4967" y="74"/>
                  </a:cubicBezTo>
                  <a:cubicBezTo>
                    <a:pt x="4971" y="82"/>
                    <a:pt x="4974" y="89"/>
                    <a:pt x="4977" y="96"/>
                  </a:cubicBezTo>
                  <a:cubicBezTo>
                    <a:pt x="4985" y="96"/>
                    <a:pt x="4985" y="96"/>
                    <a:pt x="4985" y="96"/>
                  </a:cubicBezTo>
                  <a:cubicBezTo>
                    <a:pt x="4988" y="82"/>
                    <a:pt x="4991" y="70"/>
                    <a:pt x="4994" y="61"/>
                  </a:cubicBezTo>
                  <a:cubicBezTo>
                    <a:pt x="4997" y="52"/>
                    <a:pt x="5001" y="43"/>
                    <a:pt x="5005" y="34"/>
                  </a:cubicBezTo>
                  <a:cubicBezTo>
                    <a:pt x="4991" y="23"/>
                    <a:pt x="4975" y="14"/>
                    <a:pt x="4958" y="9"/>
                  </a:cubicBezTo>
                  <a:cubicBezTo>
                    <a:pt x="4941" y="3"/>
                    <a:pt x="4920" y="0"/>
                    <a:pt x="4897" y="0"/>
                  </a:cubicBezTo>
                  <a:cubicBezTo>
                    <a:pt x="4873" y="0"/>
                    <a:pt x="4851" y="4"/>
                    <a:pt x="4831" y="10"/>
                  </a:cubicBezTo>
                  <a:cubicBezTo>
                    <a:pt x="4812" y="17"/>
                    <a:pt x="4795" y="27"/>
                    <a:pt x="4781" y="39"/>
                  </a:cubicBezTo>
                  <a:cubicBezTo>
                    <a:pt x="4767" y="51"/>
                    <a:pt x="4756" y="66"/>
                    <a:pt x="4749" y="82"/>
                  </a:cubicBezTo>
                  <a:cubicBezTo>
                    <a:pt x="4742" y="99"/>
                    <a:pt x="4738" y="118"/>
                    <a:pt x="4738" y="138"/>
                  </a:cubicBezTo>
                  <a:cubicBezTo>
                    <a:pt x="4738" y="167"/>
                    <a:pt x="4744" y="190"/>
                    <a:pt x="4755" y="207"/>
                  </a:cubicBezTo>
                  <a:cubicBezTo>
                    <a:pt x="4767" y="224"/>
                    <a:pt x="4781" y="238"/>
                    <a:pt x="4798" y="249"/>
                  </a:cubicBezTo>
                  <a:cubicBezTo>
                    <a:pt x="4815" y="260"/>
                    <a:pt x="4834" y="269"/>
                    <a:pt x="4853" y="277"/>
                  </a:cubicBezTo>
                  <a:cubicBezTo>
                    <a:pt x="4873" y="284"/>
                    <a:pt x="4892" y="292"/>
                    <a:pt x="4909" y="301"/>
                  </a:cubicBezTo>
                  <a:cubicBezTo>
                    <a:pt x="4926" y="310"/>
                    <a:pt x="4940" y="321"/>
                    <a:pt x="4951" y="334"/>
                  </a:cubicBezTo>
                  <a:cubicBezTo>
                    <a:pt x="4963" y="347"/>
                    <a:pt x="4969" y="365"/>
                    <a:pt x="4969" y="387"/>
                  </a:cubicBezTo>
                  <a:cubicBezTo>
                    <a:pt x="4969" y="402"/>
                    <a:pt x="4966" y="416"/>
                    <a:pt x="4961" y="429"/>
                  </a:cubicBezTo>
                  <a:cubicBezTo>
                    <a:pt x="4956" y="442"/>
                    <a:pt x="4949" y="453"/>
                    <a:pt x="4940" y="462"/>
                  </a:cubicBezTo>
                  <a:cubicBezTo>
                    <a:pt x="4931" y="472"/>
                    <a:pt x="4920" y="479"/>
                    <a:pt x="4908" y="485"/>
                  </a:cubicBezTo>
                  <a:cubicBezTo>
                    <a:pt x="4895" y="491"/>
                    <a:pt x="4880" y="493"/>
                    <a:pt x="4864" y="493"/>
                  </a:cubicBezTo>
                  <a:cubicBezTo>
                    <a:pt x="4848" y="493"/>
                    <a:pt x="4834" y="491"/>
                    <a:pt x="4822" y="486"/>
                  </a:cubicBezTo>
                  <a:cubicBezTo>
                    <a:pt x="4809" y="482"/>
                    <a:pt x="4798" y="476"/>
                    <a:pt x="4788" y="469"/>
                  </a:cubicBezTo>
                  <a:cubicBezTo>
                    <a:pt x="4779" y="461"/>
                    <a:pt x="4771" y="453"/>
                    <a:pt x="4764" y="444"/>
                  </a:cubicBezTo>
                  <a:cubicBezTo>
                    <a:pt x="4757" y="435"/>
                    <a:pt x="4752" y="426"/>
                    <a:pt x="4748" y="417"/>
                  </a:cubicBezTo>
                  <a:cubicBezTo>
                    <a:pt x="4740" y="417"/>
                    <a:pt x="4740" y="417"/>
                    <a:pt x="4740" y="417"/>
                  </a:cubicBezTo>
                  <a:cubicBezTo>
                    <a:pt x="4738" y="431"/>
                    <a:pt x="4736" y="443"/>
                    <a:pt x="4735" y="452"/>
                  </a:cubicBezTo>
                  <a:cubicBezTo>
                    <a:pt x="4733" y="461"/>
                    <a:pt x="4730" y="471"/>
                    <a:pt x="4726" y="482"/>
                  </a:cubicBezTo>
                  <a:cubicBezTo>
                    <a:pt x="4738" y="493"/>
                    <a:pt x="4754" y="502"/>
                    <a:pt x="4773" y="510"/>
                  </a:cubicBezTo>
                  <a:cubicBezTo>
                    <a:pt x="4792" y="518"/>
                    <a:pt x="4816" y="522"/>
                    <a:pt x="4846" y="522"/>
                  </a:cubicBezTo>
                  <a:cubicBezTo>
                    <a:pt x="4875" y="522"/>
                    <a:pt x="4900" y="518"/>
                    <a:pt x="4922" y="510"/>
                  </a:cubicBezTo>
                  <a:cubicBezTo>
                    <a:pt x="4944" y="502"/>
                    <a:pt x="4963" y="490"/>
                    <a:pt x="4979" y="475"/>
                  </a:cubicBezTo>
                  <a:cubicBezTo>
                    <a:pt x="4994" y="461"/>
                    <a:pt x="5006" y="443"/>
                    <a:pt x="5014" y="423"/>
                  </a:cubicBezTo>
                  <a:cubicBezTo>
                    <a:pt x="5022" y="403"/>
                    <a:pt x="5026" y="382"/>
                    <a:pt x="5026" y="359"/>
                  </a:cubicBezTo>
                  <a:cubicBezTo>
                    <a:pt x="5026" y="333"/>
                    <a:pt x="5020" y="311"/>
                    <a:pt x="5009" y="295"/>
                  </a:cubicBezTo>
                  <a:close/>
                </a:path>
              </a:pathLst>
            </a:custGeom>
            <a:solidFill>
              <a:srgbClr val="6D6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E7F65EE8-8629-4423-9343-5EF8164535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10" y="1805"/>
              <a:ext cx="169" cy="169"/>
            </a:xfrm>
            <a:custGeom>
              <a:avLst/>
              <a:gdLst>
                <a:gd name="T0" fmla="*/ 91 w 181"/>
                <a:gd name="T1" fmla="*/ 0 h 180"/>
                <a:gd name="T2" fmla="*/ 181 w 181"/>
                <a:gd name="T3" fmla="*/ 90 h 180"/>
                <a:gd name="T4" fmla="*/ 91 w 181"/>
                <a:gd name="T5" fmla="*/ 180 h 180"/>
                <a:gd name="T6" fmla="*/ 0 w 181"/>
                <a:gd name="T7" fmla="*/ 90 h 180"/>
                <a:gd name="T8" fmla="*/ 91 w 181"/>
                <a:gd name="T9" fmla="*/ 0 h 180"/>
                <a:gd name="T10" fmla="*/ 91 w 181"/>
                <a:gd name="T11" fmla="*/ 171 h 180"/>
                <a:gd name="T12" fmla="*/ 171 w 181"/>
                <a:gd name="T13" fmla="*/ 90 h 180"/>
                <a:gd name="T14" fmla="*/ 91 w 181"/>
                <a:gd name="T15" fmla="*/ 9 h 180"/>
                <a:gd name="T16" fmla="*/ 11 w 181"/>
                <a:gd name="T17" fmla="*/ 90 h 180"/>
                <a:gd name="T18" fmla="*/ 91 w 181"/>
                <a:gd name="T19" fmla="*/ 171 h 180"/>
                <a:gd name="T20" fmla="*/ 57 w 181"/>
                <a:gd name="T21" fmla="*/ 66 h 180"/>
                <a:gd name="T22" fmla="*/ 56 w 181"/>
                <a:gd name="T23" fmla="*/ 32 h 180"/>
                <a:gd name="T24" fmla="*/ 76 w 181"/>
                <a:gd name="T25" fmla="*/ 33 h 180"/>
                <a:gd name="T26" fmla="*/ 97 w 181"/>
                <a:gd name="T27" fmla="*/ 32 h 180"/>
                <a:gd name="T28" fmla="*/ 129 w 181"/>
                <a:gd name="T29" fmla="*/ 57 h 180"/>
                <a:gd name="T30" fmla="*/ 94 w 181"/>
                <a:gd name="T31" fmla="*/ 89 h 180"/>
                <a:gd name="T32" fmla="*/ 139 w 181"/>
                <a:gd name="T33" fmla="*/ 144 h 180"/>
                <a:gd name="T34" fmla="*/ 139 w 181"/>
                <a:gd name="T35" fmla="*/ 145 h 180"/>
                <a:gd name="T36" fmla="*/ 129 w 181"/>
                <a:gd name="T37" fmla="*/ 144 h 180"/>
                <a:gd name="T38" fmla="*/ 119 w 181"/>
                <a:gd name="T39" fmla="*/ 145 h 180"/>
                <a:gd name="T40" fmla="*/ 79 w 181"/>
                <a:gd name="T41" fmla="*/ 91 h 180"/>
                <a:gd name="T42" fmla="*/ 70 w 181"/>
                <a:gd name="T43" fmla="*/ 91 h 180"/>
                <a:gd name="T44" fmla="*/ 70 w 181"/>
                <a:gd name="T45" fmla="*/ 108 h 180"/>
                <a:gd name="T46" fmla="*/ 72 w 181"/>
                <a:gd name="T47" fmla="*/ 145 h 180"/>
                <a:gd name="T48" fmla="*/ 64 w 181"/>
                <a:gd name="T49" fmla="*/ 144 h 180"/>
                <a:gd name="T50" fmla="*/ 56 w 181"/>
                <a:gd name="T51" fmla="*/ 145 h 180"/>
                <a:gd name="T52" fmla="*/ 57 w 181"/>
                <a:gd name="T53" fmla="*/ 109 h 180"/>
                <a:gd name="T54" fmla="*/ 57 w 181"/>
                <a:gd name="T55" fmla="*/ 66 h 180"/>
                <a:gd name="T56" fmla="*/ 70 w 181"/>
                <a:gd name="T57" fmla="*/ 84 h 180"/>
                <a:gd name="T58" fmla="*/ 81 w 181"/>
                <a:gd name="T59" fmla="*/ 85 h 180"/>
                <a:gd name="T60" fmla="*/ 113 w 181"/>
                <a:gd name="T61" fmla="*/ 59 h 180"/>
                <a:gd name="T62" fmla="*/ 89 w 181"/>
                <a:gd name="T63" fmla="*/ 38 h 180"/>
                <a:gd name="T64" fmla="*/ 72 w 181"/>
                <a:gd name="T65" fmla="*/ 40 h 180"/>
                <a:gd name="T66" fmla="*/ 70 w 181"/>
                <a:gd name="T67" fmla="*/ 63 h 180"/>
                <a:gd name="T68" fmla="*/ 70 w 181"/>
                <a:gd name="T69" fmla="*/ 8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1" h="180">
                  <a:moveTo>
                    <a:pt x="91" y="0"/>
                  </a:moveTo>
                  <a:cubicBezTo>
                    <a:pt x="141" y="0"/>
                    <a:pt x="181" y="40"/>
                    <a:pt x="181" y="90"/>
                  </a:cubicBezTo>
                  <a:cubicBezTo>
                    <a:pt x="181" y="140"/>
                    <a:pt x="141" y="180"/>
                    <a:pt x="91" y="180"/>
                  </a:cubicBezTo>
                  <a:cubicBezTo>
                    <a:pt x="41" y="180"/>
                    <a:pt x="0" y="140"/>
                    <a:pt x="0" y="90"/>
                  </a:cubicBezTo>
                  <a:cubicBezTo>
                    <a:pt x="0" y="40"/>
                    <a:pt x="41" y="0"/>
                    <a:pt x="91" y="0"/>
                  </a:cubicBezTo>
                  <a:close/>
                  <a:moveTo>
                    <a:pt x="91" y="171"/>
                  </a:moveTo>
                  <a:cubicBezTo>
                    <a:pt x="136" y="171"/>
                    <a:pt x="171" y="135"/>
                    <a:pt x="171" y="90"/>
                  </a:cubicBezTo>
                  <a:cubicBezTo>
                    <a:pt x="171" y="45"/>
                    <a:pt x="136" y="9"/>
                    <a:pt x="91" y="9"/>
                  </a:cubicBezTo>
                  <a:cubicBezTo>
                    <a:pt x="46" y="9"/>
                    <a:pt x="11" y="45"/>
                    <a:pt x="11" y="90"/>
                  </a:cubicBezTo>
                  <a:cubicBezTo>
                    <a:pt x="11" y="135"/>
                    <a:pt x="46" y="171"/>
                    <a:pt x="91" y="171"/>
                  </a:cubicBezTo>
                  <a:close/>
                  <a:moveTo>
                    <a:pt x="57" y="66"/>
                  </a:moveTo>
                  <a:cubicBezTo>
                    <a:pt x="57" y="55"/>
                    <a:pt x="57" y="42"/>
                    <a:pt x="56" y="32"/>
                  </a:cubicBezTo>
                  <a:cubicBezTo>
                    <a:pt x="62" y="33"/>
                    <a:pt x="69" y="33"/>
                    <a:pt x="76" y="33"/>
                  </a:cubicBezTo>
                  <a:cubicBezTo>
                    <a:pt x="83" y="33"/>
                    <a:pt x="90" y="32"/>
                    <a:pt x="97" y="32"/>
                  </a:cubicBezTo>
                  <a:cubicBezTo>
                    <a:pt x="114" y="32"/>
                    <a:pt x="129" y="40"/>
                    <a:pt x="129" y="57"/>
                  </a:cubicBezTo>
                  <a:cubicBezTo>
                    <a:pt x="129" y="78"/>
                    <a:pt x="107" y="88"/>
                    <a:pt x="94" y="89"/>
                  </a:cubicBezTo>
                  <a:cubicBezTo>
                    <a:pt x="107" y="105"/>
                    <a:pt x="128" y="135"/>
                    <a:pt x="139" y="144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35" y="144"/>
                    <a:pt x="132" y="144"/>
                    <a:pt x="129" y="144"/>
                  </a:cubicBezTo>
                  <a:cubicBezTo>
                    <a:pt x="126" y="144"/>
                    <a:pt x="122" y="144"/>
                    <a:pt x="119" y="145"/>
                  </a:cubicBezTo>
                  <a:cubicBezTo>
                    <a:pt x="107" y="127"/>
                    <a:pt x="93" y="109"/>
                    <a:pt x="79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0" y="108"/>
                    <a:pt x="70" y="108"/>
                    <a:pt x="70" y="108"/>
                  </a:cubicBezTo>
                  <a:cubicBezTo>
                    <a:pt x="70" y="121"/>
                    <a:pt x="71" y="133"/>
                    <a:pt x="72" y="145"/>
                  </a:cubicBezTo>
                  <a:cubicBezTo>
                    <a:pt x="69" y="144"/>
                    <a:pt x="66" y="144"/>
                    <a:pt x="64" y="144"/>
                  </a:cubicBezTo>
                  <a:cubicBezTo>
                    <a:pt x="61" y="144"/>
                    <a:pt x="58" y="144"/>
                    <a:pt x="56" y="145"/>
                  </a:cubicBezTo>
                  <a:cubicBezTo>
                    <a:pt x="56" y="133"/>
                    <a:pt x="57" y="121"/>
                    <a:pt x="57" y="109"/>
                  </a:cubicBezTo>
                  <a:lnTo>
                    <a:pt x="57" y="66"/>
                  </a:lnTo>
                  <a:close/>
                  <a:moveTo>
                    <a:pt x="70" y="84"/>
                  </a:moveTo>
                  <a:cubicBezTo>
                    <a:pt x="72" y="84"/>
                    <a:pt x="76" y="85"/>
                    <a:pt x="81" y="85"/>
                  </a:cubicBezTo>
                  <a:cubicBezTo>
                    <a:pt x="98" y="85"/>
                    <a:pt x="113" y="78"/>
                    <a:pt x="113" y="59"/>
                  </a:cubicBezTo>
                  <a:cubicBezTo>
                    <a:pt x="113" y="46"/>
                    <a:pt x="103" y="38"/>
                    <a:pt x="89" y="38"/>
                  </a:cubicBezTo>
                  <a:cubicBezTo>
                    <a:pt x="83" y="38"/>
                    <a:pt x="77" y="39"/>
                    <a:pt x="72" y="40"/>
                  </a:cubicBezTo>
                  <a:cubicBezTo>
                    <a:pt x="71" y="47"/>
                    <a:pt x="70" y="55"/>
                    <a:pt x="70" y="63"/>
                  </a:cubicBezTo>
                  <a:lnTo>
                    <a:pt x="70" y="84"/>
                  </a:lnTo>
                  <a:close/>
                </a:path>
              </a:pathLst>
            </a:custGeom>
            <a:solidFill>
              <a:srgbClr val="6D6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57318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: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49" y="254508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374" y="1338263"/>
            <a:ext cx="5572125" cy="4833936"/>
          </a:xfrm>
        </p:spPr>
        <p:txBody>
          <a:bodyPr/>
          <a:lstStyle>
            <a:lvl1pPr marL="228600" indent="-228600"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6500" y="1338262"/>
            <a:ext cx="5564018" cy="4833937"/>
          </a:xfrm>
        </p:spPr>
        <p:txBody>
          <a:bodyPr/>
          <a:lstStyle>
            <a:lvl1pPr marL="228600" indent="-228600"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1800" kern="120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>
              <a:defRPr lang="en-US" sz="18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2400"/>
            </a:lvl4pPr>
            <a:lvl5pPr>
              <a:defRPr sz="24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An Introduction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0640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: One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56396"/>
            <a:ext cx="11525250" cy="8762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5" y="1338263"/>
            <a:ext cx="11525251" cy="547687"/>
          </a:xfrm>
        </p:spPr>
        <p:txBody>
          <a:bodyPr lIns="0" tIns="54864" rIns="0" bIns="0" anchor="t">
            <a:noAutofit/>
          </a:bodyPr>
          <a:lstStyle>
            <a:lvl1pPr marL="0" indent="0" algn="l" defTabSz="457200" rtl="0" eaLnBrk="1" latinLnBrk="0" hangingPunct="1">
              <a:buNone/>
              <a:defRPr lang="en-US" sz="2200" kern="1200" dirty="0">
                <a:solidFill>
                  <a:schemeClr val="accent2">
                    <a:lumMod val="7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375" y="1885950"/>
            <a:ext cx="11525249" cy="4286250"/>
          </a:xfrm>
        </p:spPr>
        <p:txBody>
          <a:bodyPr>
            <a:normAutofit/>
          </a:bodyPr>
          <a:lstStyle>
            <a:lvl1pPr marL="228600" indent="-228600"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18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>
              <a:spcBef>
                <a:spcPts val="600"/>
              </a:spcBef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An Introduction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308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ext: Two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256396"/>
            <a:ext cx="11525250" cy="8762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5" y="1338263"/>
            <a:ext cx="5572125" cy="547687"/>
          </a:xfrm>
        </p:spPr>
        <p:txBody>
          <a:bodyPr lIns="0" tIns="54864" rIns="0" bIns="0" anchor="t">
            <a:noAutofit/>
          </a:bodyPr>
          <a:lstStyle>
            <a:lvl1pPr marL="0" indent="0" algn="l" defTabSz="457200" rtl="0" eaLnBrk="1" latinLnBrk="0" hangingPunct="1">
              <a:buNone/>
              <a:defRPr lang="en-US" sz="2200" kern="1200" dirty="0">
                <a:solidFill>
                  <a:schemeClr val="accent2">
                    <a:lumMod val="7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376" y="1885950"/>
            <a:ext cx="5572124" cy="4286250"/>
          </a:xfrm>
        </p:spPr>
        <p:txBody>
          <a:bodyPr>
            <a:normAutofit/>
          </a:bodyPr>
          <a:lstStyle>
            <a:lvl1pPr marL="228600" indent="-228600"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18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>
              <a:spcBef>
                <a:spcPts val="600"/>
              </a:spcBef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86500" y="1338263"/>
            <a:ext cx="5572124" cy="547687"/>
          </a:xfrm>
        </p:spPr>
        <p:txBody>
          <a:bodyPr vert="horz" lIns="0" tIns="54864" rIns="0" bIns="0" rtlCol="0" anchor="t">
            <a:noAutofit/>
          </a:bodyPr>
          <a:lstStyle>
            <a:lvl1pPr marL="0" indent="-228600" algn="l" defTabSz="457200" rtl="0" eaLnBrk="1" latinLnBrk="0" hangingPunct="1">
              <a:buNone/>
              <a:defRPr lang="en-US" sz="2200" kern="1200" dirty="0">
                <a:solidFill>
                  <a:schemeClr val="accent2">
                    <a:lumMod val="7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n-cs"/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86500" y="1885951"/>
            <a:ext cx="5572124" cy="4286249"/>
          </a:xfrm>
        </p:spPr>
        <p:txBody>
          <a:bodyPr>
            <a:normAutofit/>
          </a:bodyPr>
          <a:lstStyle>
            <a:lvl1pPr marL="228600" indent="-228600"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spcBef>
                <a:spcPts val="600"/>
              </a:spcBef>
              <a:defRPr sz="1800"/>
            </a:lvl2pPr>
            <a:lvl3pPr marL="1143000" indent="-228600">
              <a:defRPr lang="en-US" sz="18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1800"/>
            </a:lvl4pPr>
            <a:lvl5pPr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An Introduction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302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49" y="256396"/>
            <a:ext cx="11513969" cy="8743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An 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1250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70688" y="162687"/>
            <a:ext cx="11850624" cy="57809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HPCC Systems - An 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7642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70688" y="162687"/>
            <a:ext cx="11850624" cy="57809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HPCC Systems - An 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081088" y="1411929"/>
            <a:ext cx="10029825" cy="3282430"/>
          </a:xfrm>
        </p:spPr>
        <p:txBody>
          <a:bodyPr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400"/>
              </a:spcBef>
              <a:buClr>
                <a:srgbClr val="E12726"/>
              </a:buClr>
              <a:buFont typeface="Arial" panose="020B0604020202020204" pitchFamily="34" charset="0"/>
              <a:buNone/>
              <a:defRPr lang="en-US" sz="2600" i="1" kern="1200" dirty="0">
                <a:solidFill>
                  <a:schemeClr val="accent4"/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8366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484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An 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4849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(If Necessa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539" y="6481231"/>
            <a:ext cx="1264923" cy="1097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3386" y="2587433"/>
            <a:ext cx="4389564" cy="131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42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0">
          <p15:clr>
            <a:srgbClr val="FBAE40"/>
          </p15:clr>
        </p15:guide>
        <p15:guide id="2" pos="720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 Layouts Past Th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6549" y="2694582"/>
            <a:ext cx="11513969" cy="1468836"/>
          </a:xfrm>
        </p:spPr>
        <p:txBody>
          <a:bodyPr/>
          <a:lstStyle>
            <a:lvl1pPr algn="ctr"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 Not Use Any Layouts</a:t>
            </a:r>
            <a:br>
              <a:rPr lang="en-US" dirty="0"/>
            </a:br>
            <a:r>
              <a:rPr lang="en-US" dirty="0"/>
              <a:t>Past This One</a:t>
            </a:r>
          </a:p>
        </p:txBody>
      </p:sp>
    </p:spTree>
    <p:extLst>
      <p:ext uri="{BB962C8B-B14F-4D97-AF65-F5344CB8AC3E}">
        <p14:creationId xmlns:p14="http://schemas.microsoft.com/office/powerpoint/2010/main" val="32726181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One Lin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49CF3F-5BAB-42C4-BE76-D419A292C7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28" r="-2902" b="17431"/>
          <a:stretch/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sp>
        <p:nvSpPr>
          <p:cNvPr id="8" name="Left Bracket 7">
            <a:extLst>
              <a:ext uri="{FF2B5EF4-FFF2-40B4-BE49-F238E27FC236}">
                <a16:creationId xmlns:a16="http://schemas.microsoft.com/office/drawing/2014/main" id="{D18D1BA4-3678-4BD6-984D-C786C019D875}"/>
              </a:ext>
            </a:extLst>
          </p:cNvPr>
          <p:cNvSpPr/>
          <p:nvPr userDrawn="1"/>
        </p:nvSpPr>
        <p:spPr>
          <a:xfrm rot="5400000">
            <a:off x="5792868" y="-546991"/>
            <a:ext cx="515086" cy="5158471"/>
          </a:xfrm>
          <a:prstGeom prst="leftBracket">
            <a:avLst>
              <a:gd name="adj" fmla="val 0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1484C6B4-ADB5-4AA6-99BF-CF209F7C0E5B}"/>
              </a:ext>
            </a:extLst>
          </p:cNvPr>
          <p:cNvSpPr/>
          <p:nvPr userDrawn="1"/>
        </p:nvSpPr>
        <p:spPr>
          <a:xfrm rot="16200000">
            <a:off x="5792868" y="1372294"/>
            <a:ext cx="515088" cy="5158477"/>
          </a:xfrm>
          <a:prstGeom prst="leftBracket">
            <a:avLst>
              <a:gd name="adj" fmla="val 0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DF5665-16A3-4F5A-921B-D1C2F6D9650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032244"/>
            <a:ext cx="9144000" cy="1139213"/>
          </a:xfrm>
        </p:spPr>
        <p:txBody>
          <a:bodyPr anchor="b">
            <a:normAutofit/>
          </a:bodyPr>
          <a:lstStyle>
            <a:lvl1pPr algn="ctr">
              <a:defRPr sz="5400" cap="all" baseline="0"/>
            </a:lvl1pPr>
          </a:lstStyle>
          <a:p>
            <a:r>
              <a:rPr lang="en-US" dirty="0"/>
              <a:t>One line title option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D43E2D-1AFC-450A-86B0-26B8CA5FE1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171457"/>
            <a:ext cx="9144000" cy="436982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cap="all" spc="3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One line subtitle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92EA213-B441-42F7-A77D-D356790BED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880" y="4335459"/>
            <a:ext cx="1693669" cy="13028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70FBBFC-596F-44FA-91C8-C4391B9E7F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30"/>
          <a:stretch/>
        </p:blipFill>
        <p:spPr>
          <a:xfrm>
            <a:off x="6399070" y="4729326"/>
            <a:ext cx="1819051" cy="51508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4CB675-2CA8-442D-9638-4ED2BE64C120}"/>
              </a:ext>
            </a:extLst>
          </p:cNvPr>
          <p:cNvCxnSpPr>
            <a:cxnSpLocks/>
          </p:cNvCxnSpPr>
          <p:nvPr userDrawn="1"/>
        </p:nvCxnSpPr>
        <p:spPr>
          <a:xfrm>
            <a:off x="6033310" y="4572000"/>
            <a:ext cx="0" cy="99060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01789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wo Lin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49CF3F-5BAB-42C4-BE76-D419A292C7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28" r="-2902" b="17431"/>
          <a:stretch/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sp>
        <p:nvSpPr>
          <p:cNvPr id="8" name="Left Bracket 7">
            <a:extLst>
              <a:ext uri="{FF2B5EF4-FFF2-40B4-BE49-F238E27FC236}">
                <a16:creationId xmlns:a16="http://schemas.microsoft.com/office/drawing/2014/main" id="{D18D1BA4-3678-4BD6-984D-C786C019D875}"/>
              </a:ext>
            </a:extLst>
          </p:cNvPr>
          <p:cNvSpPr/>
          <p:nvPr userDrawn="1"/>
        </p:nvSpPr>
        <p:spPr>
          <a:xfrm rot="5400000">
            <a:off x="5792869" y="-1233903"/>
            <a:ext cx="515086" cy="5158471"/>
          </a:xfrm>
          <a:prstGeom prst="leftBracket">
            <a:avLst>
              <a:gd name="adj" fmla="val 0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1484C6B4-ADB5-4AA6-99BF-CF209F7C0E5B}"/>
              </a:ext>
            </a:extLst>
          </p:cNvPr>
          <p:cNvSpPr/>
          <p:nvPr userDrawn="1"/>
        </p:nvSpPr>
        <p:spPr>
          <a:xfrm rot="16200000">
            <a:off x="5792868" y="1372294"/>
            <a:ext cx="515088" cy="5158477"/>
          </a:xfrm>
          <a:prstGeom prst="leftBracket">
            <a:avLst>
              <a:gd name="adj" fmla="val 0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DF5665-16A3-4F5A-921B-D1C2F6D9650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602876"/>
            <a:ext cx="9144000" cy="1568581"/>
          </a:xfrm>
        </p:spPr>
        <p:txBody>
          <a:bodyPr anchor="b">
            <a:normAutofit/>
          </a:bodyPr>
          <a:lstStyle>
            <a:lvl1pPr algn="ctr">
              <a:defRPr sz="4800" cap="all" baseline="0"/>
            </a:lvl1pPr>
          </a:lstStyle>
          <a:p>
            <a:r>
              <a:rPr lang="en-US" dirty="0"/>
              <a:t>For longer, two line titles, use this title slide option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D43E2D-1AFC-450A-86B0-26B8CA5FE1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171457"/>
            <a:ext cx="9144000" cy="436982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cap="all" spc="3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One line subtitle here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8EDDF03-6D27-431C-B2D8-6F1421C0AC6C}"/>
              </a:ext>
            </a:extLst>
          </p:cNvPr>
          <p:cNvGrpSpPr/>
          <p:nvPr userDrawn="1"/>
        </p:nvGrpSpPr>
        <p:grpSpPr>
          <a:xfrm>
            <a:off x="3718462" y="4335459"/>
            <a:ext cx="4588501" cy="1302822"/>
            <a:chOff x="3868931" y="4335459"/>
            <a:chExt cx="4588501" cy="130282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92EA213-B441-42F7-A77D-D356790BE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8931" y="4335459"/>
              <a:ext cx="1693669" cy="130282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70FBBFC-596F-44FA-91C8-C4391B9E7F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4121" y="4895988"/>
              <a:ext cx="2163311" cy="366749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E4CB675-2CA8-442D-9638-4ED2BE64C1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897880" y="4572000"/>
              <a:ext cx="0" cy="99060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37481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70F45-0E96-47DB-B118-A2A79362B3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4005" y="1521518"/>
            <a:ext cx="4811884" cy="1025171"/>
          </a:xfrm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i="0" kern="1200" cap="all" spc="0" baseline="0" dirty="0">
                <a:solidFill>
                  <a:schemeClr val="accent1"/>
                </a:solidFill>
                <a:latin typeface="Source Sans Pro Semibold" panose="020B0503030403020204" pitchFamily="34" charset="77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Section number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AAD93-A427-48B6-B7D9-E527633A785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88673" y="3656281"/>
            <a:ext cx="9098931" cy="2338504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Breaker title goes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58DF1-4E66-4F81-A577-769FFB865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HPCC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29568-36D1-4574-AD32-CA7296AD3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8C1BF-DFC5-43E7-A1B6-F61E268242F2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A10982E-5AE9-4203-B937-1E88117D77E7}"/>
              </a:ext>
            </a:extLst>
          </p:cNvPr>
          <p:cNvGrpSpPr/>
          <p:nvPr userDrawn="1"/>
        </p:nvGrpSpPr>
        <p:grpSpPr>
          <a:xfrm>
            <a:off x="1745417" y="1284791"/>
            <a:ext cx="2029060" cy="1458400"/>
            <a:chOff x="1283558" y="863217"/>
            <a:chExt cx="5158477" cy="2434375"/>
          </a:xfrm>
        </p:grpSpPr>
        <p:sp>
          <p:nvSpPr>
            <p:cNvPr id="7" name="Left Bracket 6">
              <a:extLst>
                <a:ext uri="{FF2B5EF4-FFF2-40B4-BE49-F238E27FC236}">
                  <a16:creationId xmlns:a16="http://schemas.microsoft.com/office/drawing/2014/main" id="{CE389BA5-A99A-471F-9184-EA8273805D35}"/>
                </a:ext>
              </a:extLst>
            </p:cNvPr>
            <p:cNvSpPr/>
            <p:nvPr userDrawn="1"/>
          </p:nvSpPr>
          <p:spPr>
            <a:xfrm rot="5400000">
              <a:off x="3605253" y="-1458476"/>
              <a:ext cx="515086" cy="5158471"/>
            </a:xfrm>
            <a:prstGeom prst="leftBracket">
              <a:avLst>
                <a:gd name="adj" fmla="val 0"/>
              </a:avLst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Left Bracket 7">
              <a:extLst>
                <a:ext uri="{FF2B5EF4-FFF2-40B4-BE49-F238E27FC236}">
                  <a16:creationId xmlns:a16="http://schemas.microsoft.com/office/drawing/2014/main" id="{BC1D3C5C-67BD-4A9D-BF78-489CDF88DED0}"/>
                </a:ext>
              </a:extLst>
            </p:cNvPr>
            <p:cNvSpPr/>
            <p:nvPr userDrawn="1"/>
          </p:nvSpPr>
          <p:spPr>
            <a:xfrm rot="16200000">
              <a:off x="3605253" y="460809"/>
              <a:ext cx="515088" cy="5158477"/>
            </a:xfrm>
            <a:prstGeom prst="leftBracket">
              <a:avLst>
                <a:gd name="adj" fmla="val 0"/>
              </a:avLst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581088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9FACA-8877-4614-9AD4-9DDE73BC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BE094-95E5-4F33-A17F-77621093D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BF339-62C2-4D5D-98B7-3C5849B6D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HPCC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F13FF8-40E6-44DD-8D62-D0E1A2BF3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8C1BF-DFC5-43E7-A1B6-F61E26824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180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026E4-1570-4B83-A2A8-4E19A4A87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7FC21-E7ED-4ACA-A56B-BF7F630683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" y="1793422"/>
            <a:ext cx="5333035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0658D7-156E-4704-B1C3-3EB475C64F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0670" y="1793422"/>
            <a:ext cx="5333035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392C6E-0BA3-41B7-A765-92F4B3BB6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HPCC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95F4E9-FAF3-42EE-AA9F-E39314687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8C1BF-DFC5-43E7-A1B6-F61E26824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8049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9CBFE-89B0-4AB5-842C-C96CE1EEE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318" y="1681163"/>
            <a:ext cx="463118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7D8F6A-086F-4310-A72B-BDFDFB4C99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7488" y="2505075"/>
            <a:ext cx="4489009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648A7E-7924-4A00-8997-2A6E992185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36801" y="1681163"/>
            <a:ext cx="4653986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ECA991-1E9E-4002-A485-FD729A7FCF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79671" y="2505075"/>
            <a:ext cx="4511115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E6CC77-4C2D-4227-A6FF-A4055B9E9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HPCC Systems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F34B3C-759C-40D0-AD4E-B8B5203B0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8C1BF-DFC5-43E7-A1B6-F61E268242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595B511-480F-41ED-8B58-564818393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C869D-3894-4E1C-AE50-C2D879754B5B}"/>
              </a:ext>
            </a:extLst>
          </p:cNvPr>
          <p:cNvCxnSpPr/>
          <p:nvPr userDrawn="1"/>
        </p:nvCxnSpPr>
        <p:spPr>
          <a:xfrm>
            <a:off x="6096000" y="1825626"/>
            <a:ext cx="0" cy="435133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6561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026E4-1570-4B83-A2A8-4E19A4A87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7FC21-E7ED-4ACA-A56B-BF7F630683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7026" y="1825625"/>
            <a:ext cx="3043668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392C6E-0BA3-41B7-A765-92F4B3BB6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HPCC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95F4E9-FAF3-42EE-AA9F-E39314687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8C1BF-DFC5-43E7-A1B6-F61E268242F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A5096AE-1462-415B-97FC-254DA5F4CAF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9609" y="1825625"/>
            <a:ext cx="3043668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543BED7-2CEA-488B-B164-A59CEA35049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372192" y="1825625"/>
            <a:ext cx="3043668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912CBB-0104-49D5-AAFE-56902389FBAC}"/>
              </a:ext>
            </a:extLst>
          </p:cNvPr>
          <p:cNvCxnSpPr/>
          <p:nvPr userDrawn="1"/>
        </p:nvCxnSpPr>
        <p:spPr>
          <a:xfrm>
            <a:off x="4191754" y="1825626"/>
            <a:ext cx="0" cy="435133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DD1531C-302F-42EF-B06D-4A9C21661A61}"/>
              </a:ext>
            </a:extLst>
          </p:cNvPr>
          <p:cNvCxnSpPr/>
          <p:nvPr userDrawn="1"/>
        </p:nvCxnSpPr>
        <p:spPr>
          <a:xfrm>
            <a:off x="8000182" y="1825626"/>
            <a:ext cx="0" cy="435133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627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8307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648A7E-7924-4A00-8997-2A6E992185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6068" y="2465680"/>
            <a:ext cx="4355416" cy="311567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3200" b="0">
                <a:solidFill>
                  <a:schemeClr val="accent1"/>
                </a:solidFill>
                <a:latin typeface="+mn-lt"/>
                <a:ea typeface="Source Sans Pro Semibold" panose="020B06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E6CC77-4C2D-4227-A6FF-A4055B9E9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HPCC Systems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F34B3C-759C-40D0-AD4E-B8B5203B0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8C1BF-DFC5-43E7-A1B6-F61E268242F2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69317DC-03CC-4462-AFB7-A873FAFF9FD2}"/>
              </a:ext>
            </a:extLst>
          </p:cNvPr>
          <p:cNvGrpSpPr/>
          <p:nvPr userDrawn="1"/>
        </p:nvGrpSpPr>
        <p:grpSpPr>
          <a:xfrm>
            <a:off x="6328992" y="2165959"/>
            <a:ext cx="5023221" cy="3715122"/>
            <a:chOff x="1283560" y="1672442"/>
            <a:chExt cx="5158477" cy="6201315"/>
          </a:xfrm>
        </p:grpSpPr>
        <p:sp>
          <p:nvSpPr>
            <p:cNvPr id="14" name="Left Bracket 13">
              <a:extLst>
                <a:ext uri="{FF2B5EF4-FFF2-40B4-BE49-F238E27FC236}">
                  <a16:creationId xmlns:a16="http://schemas.microsoft.com/office/drawing/2014/main" id="{E69DCC04-A6AE-4FFE-BFBE-AF37112651B8}"/>
                </a:ext>
              </a:extLst>
            </p:cNvPr>
            <p:cNvSpPr/>
            <p:nvPr userDrawn="1"/>
          </p:nvSpPr>
          <p:spPr>
            <a:xfrm rot="5400000">
              <a:off x="3605253" y="-649251"/>
              <a:ext cx="515086" cy="5158471"/>
            </a:xfrm>
            <a:prstGeom prst="leftBracket">
              <a:avLst>
                <a:gd name="adj" fmla="val 0"/>
              </a:avLst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eft Bracket 14">
              <a:extLst>
                <a:ext uri="{FF2B5EF4-FFF2-40B4-BE49-F238E27FC236}">
                  <a16:creationId xmlns:a16="http://schemas.microsoft.com/office/drawing/2014/main" id="{7E8DFDAF-E8ED-4F06-8DB4-762BA2C03F91}"/>
                </a:ext>
              </a:extLst>
            </p:cNvPr>
            <p:cNvSpPr/>
            <p:nvPr userDrawn="1"/>
          </p:nvSpPr>
          <p:spPr>
            <a:xfrm rot="16200000">
              <a:off x="3605255" y="5036974"/>
              <a:ext cx="515088" cy="5158477"/>
            </a:xfrm>
            <a:prstGeom prst="leftBracket">
              <a:avLst>
                <a:gd name="adj" fmla="val 0"/>
              </a:avLst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F2A9C616-A25D-4E58-AEBB-C02E449EF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2AAA3F8-22DF-4501-8FC0-23FB1BFB8B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793532"/>
            <a:ext cx="5157787" cy="3990270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09488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73774A4-7A6E-418F-9EEB-9AA703FC6D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97649" y="2098769"/>
            <a:ext cx="4983480" cy="3685032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7D8F6A-086F-4310-A72B-BDFDFB4C99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793532"/>
            <a:ext cx="5157787" cy="3990270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E6CC77-4C2D-4227-A6FF-A4055B9E9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HPCC Systems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F34B3C-759C-40D0-AD4E-B8B5203B0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8C1BF-DFC5-43E7-A1B6-F61E268242F2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69317DC-03CC-4462-AFB7-A873FAFF9FD2}"/>
              </a:ext>
            </a:extLst>
          </p:cNvPr>
          <p:cNvGrpSpPr/>
          <p:nvPr userDrawn="1"/>
        </p:nvGrpSpPr>
        <p:grpSpPr>
          <a:xfrm>
            <a:off x="6578844" y="2081120"/>
            <a:ext cx="5023221" cy="3715122"/>
            <a:chOff x="1283560" y="1672442"/>
            <a:chExt cx="5158477" cy="6201315"/>
          </a:xfrm>
        </p:grpSpPr>
        <p:sp>
          <p:nvSpPr>
            <p:cNvPr id="14" name="Left Bracket 13">
              <a:extLst>
                <a:ext uri="{FF2B5EF4-FFF2-40B4-BE49-F238E27FC236}">
                  <a16:creationId xmlns:a16="http://schemas.microsoft.com/office/drawing/2014/main" id="{E69DCC04-A6AE-4FFE-BFBE-AF37112651B8}"/>
                </a:ext>
              </a:extLst>
            </p:cNvPr>
            <p:cNvSpPr/>
            <p:nvPr userDrawn="1"/>
          </p:nvSpPr>
          <p:spPr>
            <a:xfrm rot="5400000">
              <a:off x="3605253" y="-649251"/>
              <a:ext cx="515086" cy="5158471"/>
            </a:xfrm>
            <a:prstGeom prst="leftBracket">
              <a:avLst>
                <a:gd name="adj" fmla="val 0"/>
              </a:avLst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eft Bracket 14">
              <a:extLst>
                <a:ext uri="{FF2B5EF4-FFF2-40B4-BE49-F238E27FC236}">
                  <a16:creationId xmlns:a16="http://schemas.microsoft.com/office/drawing/2014/main" id="{7E8DFDAF-E8ED-4F06-8DB4-762BA2C03F91}"/>
                </a:ext>
              </a:extLst>
            </p:cNvPr>
            <p:cNvSpPr/>
            <p:nvPr userDrawn="1"/>
          </p:nvSpPr>
          <p:spPr>
            <a:xfrm rot="16200000">
              <a:off x="3605255" y="5036974"/>
              <a:ext cx="515088" cy="5158477"/>
            </a:xfrm>
            <a:prstGeom prst="leftBracket">
              <a:avLst>
                <a:gd name="adj" fmla="val 0"/>
              </a:avLst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49C60B54-44DC-4ED9-8711-7633246EF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42077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82A8C-1B4D-4BD3-B822-A596144F0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379E76-BFFA-46F0-A2D3-4168E90D6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HPCC Systems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586C7-A08A-4845-9995-0C30E2CDD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8C1BF-DFC5-43E7-A1B6-F61E26824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8802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(Side Do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99436B-1446-4566-8ED4-C802442146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5" t="55771" r="11674" b="16838"/>
          <a:stretch/>
        </p:blipFill>
        <p:spPr>
          <a:xfrm rot="5400000">
            <a:off x="-2115969" y="2119810"/>
            <a:ext cx="6546266" cy="230664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A4630-7D6E-4E4D-96F6-E13DE92D1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HPCC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0FDE3-C524-43EA-B693-CC5198103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9001-714B-40B6-8590-382B0738F20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31BC241-F737-4157-86B9-850066B28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48640"/>
            <a:ext cx="11049000" cy="100155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141077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(No Do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CC38BB-F826-4CAF-A0BD-4135E71F1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HPCC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6686F-8FDB-4920-9877-3134490CB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8C1BF-DFC5-43E7-A1B6-F61E268242F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15D3D50-B110-4347-BE24-CE4782FBB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48640"/>
            <a:ext cx="11049000" cy="100155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499919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F82AC5-B064-4FD1-9E84-41D02B0458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Introduction to HPCC Systems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6F1EF-0780-4102-B502-50FC32A314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l"/>
            <a:fld id="{5718C1BF-DFC5-43E7-A1B6-F61E268242F2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069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525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148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029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435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395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image" Target="../media/image13.jpeg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AAD347D-5ACD-4C99-B74B-A9C85AD731AF}" type="datetimeFigureOut">
              <a:rPr lang="en-US" smtClean="0"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7651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549" y="260348"/>
            <a:ext cx="11513969" cy="8743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>
              <a:spcAft>
                <a:spcPts val="120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549" y="1341037"/>
            <a:ext cx="11522076" cy="483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24676" y="6353968"/>
            <a:ext cx="453591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kumimoji="0" lang="en-US" sz="120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ource Sans Pro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HPCC Systems - An Introduction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592" y="6353968"/>
            <a:ext cx="39803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kumimoji="0" lang="en-US" sz="1200" b="1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itchFamily="34" charset="0"/>
                <a:ea typeface="+mn-ea"/>
                <a:cs typeface="+mn-cs"/>
              </a:defRPr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 dirty="0"/>
          </a:p>
        </p:txBody>
      </p:sp>
      <p:grpSp>
        <p:nvGrpSpPr>
          <p:cNvPr id="15" name="Group 4">
            <a:extLst>
              <a:ext uri="{FF2B5EF4-FFF2-40B4-BE49-F238E27FC236}">
                <a16:creationId xmlns:a16="http://schemas.microsoft.com/office/drawing/2014/main" id="{8BEF6A6D-1843-4852-A792-7BE43F7C374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44184" y="6315078"/>
            <a:ext cx="1744910" cy="371474"/>
            <a:chOff x="-1" y="1349"/>
            <a:chExt cx="7680" cy="1635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249DE374-AE67-410F-A6C1-87F264CD33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" y="1349"/>
              <a:ext cx="1981" cy="1635"/>
            </a:xfrm>
            <a:custGeom>
              <a:avLst/>
              <a:gdLst>
                <a:gd name="T0" fmla="*/ 1373 w 2119"/>
                <a:gd name="T1" fmla="*/ 969 h 1746"/>
                <a:gd name="T2" fmla="*/ 1241 w 2119"/>
                <a:gd name="T3" fmla="*/ 1261 h 1746"/>
                <a:gd name="T4" fmla="*/ 1569 w 2119"/>
                <a:gd name="T5" fmla="*/ 1285 h 1746"/>
                <a:gd name="T6" fmla="*/ 1692 w 2119"/>
                <a:gd name="T7" fmla="*/ 979 h 1746"/>
                <a:gd name="T8" fmla="*/ 1373 w 2119"/>
                <a:gd name="T9" fmla="*/ 969 h 1746"/>
                <a:gd name="T10" fmla="*/ 819 w 2119"/>
                <a:gd name="T11" fmla="*/ 1316 h 1746"/>
                <a:gd name="T12" fmla="*/ 662 w 2119"/>
                <a:gd name="T13" fmla="*/ 1623 h 1746"/>
                <a:gd name="T14" fmla="*/ 963 w 2119"/>
                <a:gd name="T15" fmla="*/ 1664 h 1746"/>
                <a:gd name="T16" fmla="*/ 1113 w 2119"/>
                <a:gd name="T17" fmla="*/ 1341 h 1746"/>
                <a:gd name="T18" fmla="*/ 819 w 2119"/>
                <a:gd name="T19" fmla="*/ 1316 h 1746"/>
                <a:gd name="T20" fmla="*/ 1552 w 2119"/>
                <a:gd name="T21" fmla="*/ 550 h 1746"/>
                <a:gd name="T22" fmla="*/ 1856 w 2119"/>
                <a:gd name="T23" fmla="*/ 541 h 1746"/>
                <a:gd name="T24" fmla="*/ 1955 w 2119"/>
                <a:gd name="T25" fmla="*/ 298 h 1746"/>
                <a:gd name="T26" fmla="*/ 1658 w 2119"/>
                <a:gd name="T27" fmla="*/ 316 h 1746"/>
                <a:gd name="T28" fmla="*/ 1552 w 2119"/>
                <a:gd name="T29" fmla="*/ 550 h 1746"/>
                <a:gd name="T30" fmla="*/ 920 w 2119"/>
                <a:gd name="T31" fmla="*/ 946 h 1746"/>
                <a:gd name="T32" fmla="*/ 663 w 2119"/>
                <a:gd name="T33" fmla="*/ 939 h 1746"/>
                <a:gd name="T34" fmla="*/ 517 w 2119"/>
                <a:gd name="T35" fmla="*/ 1198 h 1746"/>
                <a:gd name="T36" fmla="*/ 778 w 2119"/>
                <a:gd name="T37" fmla="*/ 1217 h 1746"/>
                <a:gd name="T38" fmla="*/ 920 w 2119"/>
                <a:gd name="T39" fmla="*/ 946 h 1746"/>
                <a:gd name="T40" fmla="*/ 1607 w 2119"/>
                <a:gd name="T41" fmla="*/ 258 h 1746"/>
                <a:gd name="T42" fmla="*/ 1705 w 2119"/>
                <a:gd name="T43" fmla="*/ 47 h 1746"/>
                <a:gd name="T44" fmla="*/ 1444 w 2119"/>
                <a:gd name="T45" fmla="*/ 72 h 1746"/>
                <a:gd name="T46" fmla="*/ 1340 w 2119"/>
                <a:gd name="T47" fmla="*/ 276 h 1746"/>
                <a:gd name="T48" fmla="*/ 1607 w 2119"/>
                <a:gd name="T49" fmla="*/ 258 h 1746"/>
                <a:gd name="T50" fmla="*/ 1120 w 2119"/>
                <a:gd name="T51" fmla="*/ 562 h 1746"/>
                <a:gd name="T52" fmla="*/ 1236 w 2119"/>
                <a:gd name="T53" fmla="*/ 341 h 1746"/>
                <a:gd name="T54" fmla="*/ 992 w 2119"/>
                <a:gd name="T55" fmla="*/ 356 h 1746"/>
                <a:gd name="T56" fmla="*/ 871 w 2119"/>
                <a:gd name="T57" fmla="*/ 569 h 1746"/>
                <a:gd name="T58" fmla="*/ 1120 w 2119"/>
                <a:gd name="T59" fmla="*/ 562 h 1746"/>
                <a:gd name="T60" fmla="*/ 1449 w 2119"/>
                <a:gd name="T61" fmla="*/ 723 h 1746"/>
                <a:gd name="T62" fmla="*/ 1437 w 2119"/>
                <a:gd name="T63" fmla="*/ 622 h 1746"/>
                <a:gd name="T64" fmla="*/ 1161 w 2119"/>
                <a:gd name="T65" fmla="*/ 627 h 1746"/>
                <a:gd name="T66" fmla="*/ 1058 w 2119"/>
                <a:gd name="T67" fmla="*/ 724 h 1746"/>
                <a:gd name="T68" fmla="*/ 763 w 2119"/>
                <a:gd name="T69" fmla="*/ 725 h 1746"/>
                <a:gd name="T70" fmla="*/ 767 w 2119"/>
                <a:gd name="T71" fmla="*/ 634 h 1746"/>
                <a:gd name="T72" fmla="*/ 540 w 2119"/>
                <a:gd name="T73" fmla="*/ 639 h 1746"/>
                <a:gd name="T74" fmla="*/ 443 w 2119"/>
                <a:gd name="T75" fmla="*/ 725 h 1746"/>
                <a:gd name="T76" fmla="*/ 0 w 2119"/>
                <a:gd name="T77" fmla="*/ 726 h 1746"/>
                <a:gd name="T78" fmla="*/ 436 w 2119"/>
                <a:gd name="T79" fmla="*/ 735 h 1746"/>
                <a:gd name="T80" fmla="*/ 403 w 2119"/>
                <a:gd name="T81" fmla="*/ 863 h 1746"/>
                <a:gd name="T82" fmla="*/ 634 w 2119"/>
                <a:gd name="T83" fmla="*/ 867 h 1746"/>
                <a:gd name="T84" fmla="*/ 756 w 2119"/>
                <a:gd name="T85" fmla="*/ 741 h 1746"/>
                <a:gd name="T86" fmla="*/ 1045 w 2119"/>
                <a:gd name="T87" fmla="*/ 747 h 1746"/>
                <a:gd name="T88" fmla="*/ 1035 w 2119"/>
                <a:gd name="T89" fmla="*/ 874 h 1746"/>
                <a:gd name="T90" fmla="*/ 1317 w 2119"/>
                <a:gd name="T91" fmla="*/ 879 h 1746"/>
                <a:gd name="T92" fmla="*/ 1436 w 2119"/>
                <a:gd name="T93" fmla="*/ 754 h 1746"/>
                <a:gd name="T94" fmla="*/ 2118 w 2119"/>
                <a:gd name="T95" fmla="*/ 767 h 1746"/>
                <a:gd name="T96" fmla="*/ 2119 w 2119"/>
                <a:gd name="T97" fmla="*/ 721 h 1746"/>
                <a:gd name="T98" fmla="*/ 1449 w 2119"/>
                <a:gd name="T99" fmla="*/ 723 h 1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19" h="1746">
                  <a:moveTo>
                    <a:pt x="1373" y="969"/>
                  </a:moveTo>
                  <a:cubicBezTo>
                    <a:pt x="1254" y="1044"/>
                    <a:pt x="1194" y="1173"/>
                    <a:pt x="1241" y="1261"/>
                  </a:cubicBezTo>
                  <a:cubicBezTo>
                    <a:pt x="1291" y="1354"/>
                    <a:pt x="1439" y="1366"/>
                    <a:pt x="1569" y="1285"/>
                  </a:cubicBezTo>
                  <a:cubicBezTo>
                    <a:pt x="1700" y="1203"/>
                    <a:pt x="1753" y="1064"/>
                    <a:pt x="1692" y="979"/>
                  </a:cubicBezTo>
                  <a:cubicBezTo>
                    <a:pt x="1634" y="897"/>
                    <a:pt x="1492" y="895"/>
                    <a:pt x="1373" y="969"/>
                  </a:cubicBezTo>
                  <a:close/>
                  <a:moveTo>
                    <a:pt x="819" y="1316"/>
                  </a:moveTo>
                  <a:cubicBezTo>
                    <a:pt x="700" y="1391"/>
                    <a:pt x="629" y="1526"/>
                    <a:pt x="662" y="1623"/>
                  </a:cubicBezTo>
                  <a:cubicBezTo>
                    <a:pt x="697" y="1725"/>
                    <a:pt x="832" y="1746"/>
                    <a:pt x="963" y="1664"/>
                  </a:cubicBezTo>
                  <a:cubicBezTo>
                    <a:pt x="1093" y="1583"/>
                    <a:pt x="1159" y="1436"/>
                    <a:pt x="1113" y="1341"/>
                  </a:cubicBezTo>
                  <a:cubicBezTo>
                    <a:pt x="1069" y="1251"/>
                    <a:pt x="938" y="1242"/>
                    <a:pt x="819" y="1316"/>
                  </a:cubicBezTo>
                  <a:close/>
                  <a:moveTo>
                    <a:pt x="1552" y="550"/>
                  </a:moveTo>
                  <a:cubicBezTo>
                    <a:pt x="1603" y="617"/>
                    <a:pt x="1741" y="614"/>
                    <a:pt x="1856" y="541"/>
                  </a:cubicBezTo>
                  <a:cubicBezTo>
                    <a:pt x="1972" y="469"/>
                    <a:pt x="2015" y="359"/>
                    <a:pt x="1955" y="298"/>
                  </a:cubicBezTo>
                  <a:cubicBezTo>
                    <a:pt x="1897" y="240"/>
                    <a:pt x="1765" y="249"/>
                    <a:pt x="1658" y="316"/>
                  </a:cubicBezTo>
                  <a:cubicBezTo>
                    <a:pt x="1551" y="383"/>
                    <a:pt x="1503" y="486"/>
                    <a:pt x="1552" y="550"/>
                  </a:cubicBezTo>
                  <a:close/>
                  <a:moveTo>
                    <a:pt x="920" y="946"/>
                  </a:moveTo>
                  <a:cubicBezTo>
                    <a:pt x="884" y="874"/>
                    <a:pt x="770" y="872"/>
                    <a:pt x="663" y="939"/>
                  </a:cubicBezTo>
                  <a:cubicBezTo>
                    <a:pt x="556" y="1005"/>
                    <a:pt x="490" y="1120"/>
                    <a:pt x="517" y="1198"/>
                  </a:cubicBezTo>
                  <a:cubicBezTo>
                    <a:pt x="545" y="1279"/>
                    <a:pt x="662" y="1289"/>
                    <a:pt x="778" y="1217"/>
                  </a:cubicBezTo>
                  <a:cubicBezTo>
                    <a:pt x="894" y="1144"/>
                    <a:pt x="956" y="1021"/>
                    <a:pt x="920" y="946"/>
                  </a:cubicBezTo>
                  <a:close/>
                  <a:moveTo>
                    <a:pt x="1607" y="258"/>
                  </a:moveTo>
                  <a:cubicBezTo>
                    <a:pt x="1712" y="192"/>
                    <a:pt x="1755" y="97"/>
                    <a:pt x="1705" y="47"/>
                  </a:cubicBezTo>
                  <a:cubicBezTo>
                    <a:pt x="1658" y="0"/>
                    <a:pt x="1542" y="12"/>
                    <a:pt x="1444" y="72"/>
                  </a:cubicBezTo>
                  <a:cubicBezTo>
                    <a:pt x="1347" y="133"/>
                    <a:pt x="1300" y="223"/>
                    <a:pt x="1340" y="276"/>
                  </a:cubicBezTo>
                  <a:cubicBezTo>
                    <a:pt x="1382" y="330"/>
                    <a:pt x="1503" y="323"/>
                    <a:pt x="1607" y="258"/>
                  </a:cubicBezTo>
                  <a:close/>
                  <a:moveTo>
                    <a:pt x="1120" y="562"/>
                  </a:moveTo>
                  <a:cubicBezTo>
                    <a:pt x="1225" y="497"/>
                    <a:pt x="1276" y="397"/>
                    <a:pt x="1236" y="341"/>
                  </a:cubicBezTo>
                  <a:cubicBezTo>
                    <a:pt x="1198" y="287"/>
                    <a:pt x="1089" y="295"/>
                    <a:pt x="992" y="356"/>
                  </a:cubicBezTo>
                  <a:cubicBezTo>
                    <a:pt x="895" y="416"/>
                    <a:pt x="840" y="511"/>
                    <a:pt x="871" y="569"/>
                  </a:cubicBezTo>
                  <a:cubicBezTo>
                    <a:pt x="904" y="630"/>
                    <a:pt x="1016" y="628"/>
                    <a:pt x="1120" y="562"/>
                  </a:cubicBezTo>
                  <a:close/>
                  <a:moveTo>
                    <a:pt x="1449" y="723"/>
                  </a:moveTo>
                  <a:cubicBezTo>
                    <a:pt x="1460" y="685"/>
                    <a:pt x="1457" y="650"/>
                    <a:pt x="1437" y="622"/>
                  </a:cubicBezTo>
                  <a:cubicBezTo>
                    <a:pt x="1391" y="557"/>
                    <a:pt x="1268" y="560"/>
                    <a:pt x="1161" y="627"/>
                  </a:cubicBezTo>
                  <a:cubicBezTo>
                    <a:pt x="1117" y="654"/>
                    <a:pt x="1082" y="688"/>
                    <a:pt x="1058" y="724"/>
                  </a:cubicBezTo>
                  <a:cubicBezTo>
                    <a:pt x="763" y="725"/>
                    <a:pt x="763" y="725"/>
                    <a:pt x="763" y="725"/>
                  </a:cubicBezTo>
                  <a:cubicBezTo>
                    <a:pt x="777" y="691"/>
                    <a:pt x="779" y="659"/>
                    <a:pt x="767" y="634"/>
                  </a:cubicBezTo>
                  <a:cubicBezTo>
                    <a:pt x="738" y="575"/>
                    <a:pt x="637" y="578"/>
                    <a:pt x="540" y="639"/>
                  </a:cubicBezTo>
                  <a:cubicBezTo>
                    <a:pt x="501" y="663"/>
                    <a:pt x="468" y="693"/>
                    <a:pt x="443" y="725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436" y="735"/>
                    <a:pt x="436" y="735"/>
                    <a:pt x="436" y="735"/>
                  </a:cubicBezTo>
                  <a:cubicBezTo>
                    <a:pt x="404" y="780"/>
                    <a:pt x="390" y="827"/>
                    <a:pt x="403" y="863"/>
                  </a:cubicBezTo>
                  <a:cubicBezTo>
                    <a:pt x="425" y="929"/>
                    <a:pt x="529" y="932"/>
                    <a:pt x="634" y="867"/>
                  </a:cubicBezTo>
                  <a:cubicBezTo>
                    <a:pt x="689" y="832"/>
                    <a:pt x="732" y="786"/>
                    <a:pt x="756" y="741"/>
                  </a:cubicBezTo>
                  <a:cubicBezTo>
                    <a:pt x="1045" y="747"/>
                    <a:pt x="1045" y="747"/>
                    <a:pt x="1045" y="747"/>
                  </a:cubicBezTo>
                  <a:cubicBezTo>
                    <a:pt x="1021" y="792"/>
                    <a:pt x="1015" y="838"/>
                    <a:pt x="1035" y="874"/>
                  </a:cubicBezTo>
                  <a:cubicBezTo>
                    <a:pt x="1074" y="948"/>
                    <a:pt x="1201" y="951"/>
                    <a:pt x="1317" y="879"/>
                  </a:cubicBezTo>
                  <a:cubicBezTo>
                    <a:pt x="1373" y="844"/>
                    <a:pt x="1414" y="799"/>
                    <a:pt x="1436" y="754"/>
                  </a:cubicBezTo>
                  <a:cubicBezTo>
                    <a:pt x="2118" y="767"/>
                    <a:pt x="2118" y="767"/>
                    <a:pt x="2118" y="767"/>
                  </a:cubicBezTo>
                  <a:cubicBezTo>
                    <a:pt x="2119" y="721"/>
                    <a:pt x="2119" y="721"/>
                    <a:pt x="2119" y="721"/>
                  </a:cubicBezTo>
                  <a:lnTo>
                    <a:pt x="1449" y="723"/>
                  </a:lnTo>
                  <a:close/>
                </a:path>
              </a:pathLst>
            </a:custGeom>
            <a:solidFill>
              <a:srgbClr val="039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ED50F1DD-DB9E-4D70-A399-273E4242A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1" y="1858"/>
              <a:ext cx="550" cy="415"/>
            </a:xfrm>
            <a:custGeom>
              <a:avLst/>
              <a:gdLst>
                <a:gd name="T0" fmla="*/ 512 w 588"/>
                <a:gd name="T1" fmla="*/ 72 h 443"/>
                <a:gd name="T2" fmla="*/ 416 w 588"/>
                <a:gd name="T3" fmla="*/ 361 h 443"/>
                <a:gd name="T4" fmla="*/ 61 w 588"/>
                <a:gd name="T5" fmla="*/ 354 h 443"/>
                <a:gd name="T6" fmla="*/ 168 w 588"/>
                <a:gd name="T7" fmla="*/ 78 h 443"/>
                <a:gd name="T8" fmla="*/ 512 w 588"/>
                <a:gd name="T9" fmla="*/ 72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8" h="443">
                  <a:moveTo>
                    <a:pt x="512" y="72"/>
                  </a:moveTo>
                  <a:cubicBezTo>
                    <a:pt x="588" y="149"/>
                    <a:pt x="547" y="279"/>
                    <a:pt x="416" y="361"/>
                  </a:cubicBezTo>
                  <a:cubicBezTo>
                    <a:pt x="286" y="443"/>
                    <a:pt x="126" y="438"/>
                    <a:pt x="61" y="354"/>
                  </a:cubicBezTo>
                  <a:cubicBezTo>
                    <a:pt x="0" y="275"/>
                    <a:pt x="49" y="153"/>
                    <a:pt x="168" y="78"/>
                  </a:cubicBezTo>
                  <a:cubicBezTo>
                    <a:pt x="287" y="4"/>
                    <a:pt x="440" y="0"/>
                    <a:pt x="512" y="72"/>
                  </a:cubicBezTo>
                  <a:close/>
                </a:path>
              </a:pathLst>
            </a:custGeom>
            <a:solidFill>
              <a:srgbClr val="6D6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080BFBAC-27F8-46B9-91C0-1005E0A0A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3" y="1570"/>
              <a:ext cx="48" cy="65"/>
            </a:xfrm>
            <a:custGeom>
              <a:avLst/>
              <a:gdLst>
                <a:gd name="T0" fmla="*/ 21 w 51"/>
                <a:gd name="T1" fmla="*/ 26 h 69"/>
                <a:gd name="T2" fmla="*/ 21 w 51"/>
                <a:gd name="T3" fmla="*/ 5 h 69"/>
                <a:gd name="T4" fmla="*/ 0 w 51"/>
                <a:gd name="T5" fmla="*/ 6 h 69"/>
                <a:gd name="T6" fmla="*/ 0 w 51"/>
                <a:gd name="T7" fmla="*/ 3 h 69"/>
                <a:gd name="T8" fmla="*/ 0 w 51"/>
                <a:gd name="T9" fmla="*/ 0 h 69"/>
                <a:gd name="T10" fmla="*/ 26 w 51"/>
                <a:gd name="T11" fmla="*/ 0 h 69"/>
                <a:gd name="T12" fmla="*/ 51 w 51"/>
                <a:gd name="T13" fmla="*/ 0 h 69"/>
                <a:gd name="T14" fmla="*/ 51 w 51"/>
                <a:gd name="T15" fmla="*/ 3 h 69"/>
                <a:gd name="T16" fmla="*/ 51 w 51"/>
                <a:gd name="T17" fmla="*/ 6 h 69"/>
                <a:gd name="T18" fmla="*/ 30 w 51"/>
                <a:gd name="T19" fmla="*/ 5 h 69"/>
                <a:gd name="T20" fmla="*/ 30 w 51"/>
                <a:gd name="T21" fmla="*/ 26 h 69"/>
                <a:gd name="T22" fmla="*/ 30 w 51"/>
                <a:gd name="T23" fmla="*/ 43 h 69"/>
                <a:gd name="T24" fmla="*/ 30 w 51"/>
                <a:gd name="T25" fmla="*/ 69 h 69"/>
                <a:gd name="T26" fmla="*/ 26 w 51"/>
                <a:gd name="T27" fmla="*/ 68 h 69"/>
                <a:gd name="T28" fmla="*/ 21 w 51"/>
                <a:gd name="T29" fmla="*/ 69 h 69"/>
                <a:gd name="T30" fmla="*/ 21 w 51"/>
                <a:gd name="T31" fmla="*/ 43 h 69"/>
                <a:gd name="T32" fmla="*/ 21 w 51"/>
                <a:gd name="T33" fmla="*/ 2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" h="69">
                  <a:moveTo>
                    <a:pt x="21" y="26"/>
                  </a:moveTo>
                  <a:cubicBezTo>
                    <a:pt x="21" y="19"/>
                    <a:pt x="21" y="12"/>
                    <a:pt x="21" y="5"/>
                  </a:cubicBezTo>
                  <a:cubicBezTo>
                    <a:pt x="14" y="5"/>
                    <a:pt x="5" y="6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8" y="0"/>
                    <a:pt x="17" y="0"/>
                    <a:pt x="26" y="0"/>
                  </a:cubicBezTo>
                  <a:cubicBezTo>
                    <a:pt x="34" y="0"/>
                    <a:pt x="43" y="0"/>
                    <a:pt x="51" y="0"/>
                  </a:cubicBezTo>
                  <a:cubicBezTo>
                    <a:pt x="51" y="1"/>
                    <a:pt x="51" y="2"/>
                    <a:pt x="51" y="3"/>
                  </a:cubicBezTo>
                  <a:cubicBezTo>
                    <a:pt x="51" y="4"/>
                    <a:pt x="51" y="5"/>
                    <a:pt x="51" y="6"/>
                  </a:cubicBezTo>
                  <a:cubicBezTo>
                    <a:pt x="46" y="6"/>
                    <a:pt x="37" y="5"/>
                    <a:pt x="30" y="5"/>
                  </a:cubicBezTo>
                  <a:cubicBezTo>
                    <a:pt x="30" y="12"/>
                    <a:pt x="30" y="19"/>
                    <a:pt x="30" y="26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51"/>
                    <a:pt x="30" y="60"/>
                    <a:pt x="30" y="69"/>
                  </a:cubicBezTo>
                  <a:cubicBezTo>
                    <a:pt x="29" y="68"/>
                    <a:pt x="27" y="68"/>
                    <a:pt x="26" y="68"/>
                  </a:cubicBezTo>
                  <a:cubicBezTo>
                    <a:pt x="24" y="68"/>
                    <a:pt x="22" y="68"/>
                    <a:pt x="21" y="69"/>
                  </a:cubicBezTo>
                  <a:cubicBezTo>
                    <a:pt x="21" y="60"/>
                    <a:pt x="21" y="51"/>
                    <a:pt x="21" y="43"/>
                  </a:cubicBezTo>
                  <a:lnTo>
                    <a:pt x="21" y="26"/>
                  </a:lnTo>
                  <a:close/>
                </a:path>
              </a:pathLst>
            </a:custGeom>
            <a:solidFill>
              <a:srgbClr val="6D6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F3D07701-A989-4137-8A6C-8166A5C4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" y="1569"/>
              <a:ext cx="74" cy="66"/>
            </a:xfrm>
            <a:custGeom>
              <a:avLst/>
              <a:gdLst>
                <a:gd name="T0" fmla="*/ 11 w 79"/>
                <a:gd name="T1" fmla="*/ 0 h 70"/>
                <a:gd name="T2" fmla="*/ 40 w 79"/>
                <a:gd name="T3" fmla="*/ 55 h 70"/>
                <a:gd name="T4" fmla="*/ 69 w 79"/>
                <a:gd name="T5" fmla="*/ 0 h 70"/>
                <a:gd name="T6" fmla="*/ 71 w 79"/>
                <a:gd name="T7" fmla="*/ 0 h 70"/>
                <a:gd name="T8" fmla="*/ 79 w 79"/>
                <a:gd name="T9" fmla="*/ 70 h 70"/>
                <a:gd name="T10" fmla="*/ 74 w 79"/>
                <a:gd name="T11" fmla="*/ 69 h 70"/>
                <a:gd name="T12" fmla="*/ 70 w 79"/>
                <a:gd name="T13" fmla="*/ 70 h 70"/>
                <a:gd name="T14" fmla="*/ 65 w 79"/>
                <a:gd name="T15" fmla="*/ 18 h 70"/>
                <a:gd name="T16" fmla="*/ 65 w 79"/>
                <a:gd name="T17" fmla="*/ 18 h 70"/>
                <a:gd name="T18" fmla="*/ 38 w 79"/>
                <a:gd name="T19" fmla="*/ 69 h 70"/>
                <a:gd name="T20" fmla="*/ 38 w 79"/>
                <a:gd name="T21" fmla="*/ 69 h 70"/>
                <a:gd name="T22" fmla="*/ 12 w 79"/>
                <a:gd name="T23" fmla="*/ 18 h 70"/>
                <a:gd name="T24" fmla="*/ 12 w 79"/>
                <a:gd name="T25" fmla="*/ 18 h 70"/>
                <a:gd name="T26" fmla="*/ 7 w 79"/>
                <a:gd name="T27" fmla="*/ 70 h 70"/>
                <a:gd name="T28" fmla="*/ 3 w 79"/>
                <a:gd name="T29" fmla="*/ 69 h 70"/>
                <a:gd name="T30" fmla="*/ 0 w 79"/>
                <a:gd name="T31" fmla="*/ 70 h 70"/>
                <a:gd name="T32" fmla="*/ 10 w 79"/>
                <a:gd name="T33" fmla="*/ 0 h 70"/>
                <a:gd name="T34" fmla="*/ 11 w 79"/>
                <a:gd name="T3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9" h="70">
                  <a:moveTo>
                    <a:pt x="11" y="0"/>
                  </a:moveTo>
                  <a:cubicBezTo>
                    <a:pt x="20" y="18"/>
                    <a:pt x="30" y="36"/>
                    <a:pt x="40" y="55"/>
                  </a:cubicBezTo>
                  <a:cubicBezTo>
                    <a:pt x="44" y="47"/>
                    <a:pt x="60" y="18"/>
                    <a:pt x="69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4" y="25"/>
                    <a:pt x="76" y="47"/>
                    <a:pt x="79" y="70"/>
                  </a:cubicBezTo>
                  <a:cubicBezTo>
                    <a:pt x="77" y="69"/>
                    <a:pt x="76" y="69"/>
                    <a:pt x="74" y="69"/>
                  </a:cubicBezTo>
                  <a:cubicBezTo>
                    <a:pt x="73" y="69"/>
                    <a:pt x="71" y="69"/>
                    <a:pt x="70" y="70"/>
                  </a:cubicBezTo>
                  <a:cubicBezTo>
                    <a:pt x="68" y="52"/>
                    <a:pt x="67" y="35"/>
                    <a:pt x="65" y="18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55" y="35"/>
                    <a:pt x="46" y="51"/>
                    <a:pt x="38" y="69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0" y="53"/>
                    <a:pt x="21" y="36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0" y="35"/>
                    <a:pt x="7" y="58"/>
                    <a:pt x="7" y="70"/>
                  </a:cubicBezTo>
                  <a:cubicBezTo>
                    <a:pt x="6" y="69"/>
                    <a:pt x="5" y="69"/>
                    <a:pt x="3" y="69"/>
                  </a:cubicBezTo>
                  <a:cubicBezTo>
                    <a:pt x="2" y="69"/>
                    <a:pt x="1" y="69"/>
                    <a:pt x="0" y="70"/>
                  </a:cubicBezTo>
                  <a:cubicBezTo>
                    <a:pt x="3" y="48"/>
                    <a:pt x="7" y="21"/>
                    <a:pt x="10" y="0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6D6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FB934FD6-C0C1-4405-943B-2D405F33FD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6" y="1799"/>
              <a:ext cx="4697" cy="488"/>
            </a:xfrm>
            <a:custGeom>
              <a:avLst/>
              <a:gdLst>
                <a:gd name="T0" fmla="*/ 370 w 5026"/>
                <a:gd name="T1" fmla="*/ 104 h 522"/>
                <a:gd name="T2" fmla="*/ 66 w 5026"/>
                <a:gd name="T3" fmla="*/ 199 h 522"/>
                <a:gd name="T4" fmla="*/ 4 w 5026"/>
                <a:gd name="T5" fmla="*/ 104 h 522"/>
                <a:gd name="T6" fmla="*/ 68 w 5026"/>
                <a:gd name="T7" fmla="*/ 420 h 522"/>
                <a:gd name="T8" fmla="*/ 372 w 5026"/>
                <a:gd name="T9" fmla="*/ 325 h 522"/>
                <a:gd name="T10" fmla="*/ 432 w 5026"/>
                <a:gd name="T11" fmla="*/ 199 h 522"/>
                <a:gd name="T12" fmla="*/ 711 w 5026"/>
                <a:gd name="T13" fmla="*/ 10 h 522"/>
                <a:gd name="T14" fmla="*/ 575 w 5026"/>
                <a:gd name="T15" fmla="*/ 199 h 522"/>
                <a:gd name="T16" fmla="*/ 635 w 5026"/>
                <a:gd name="T17" fmla="*/ 325 h 522"/>
                <a:gd name="T18" fmla="*/ 891 w 5026"/>
                <a:gd name="T19" fmla="*/ 133 h 522"/>
                <a:gd name="T20" fmla="*/ 635 w 5026"/>
                <a:gd name="T21" fmla="*/ 254 h 522"/>
                <a:gd name="T22" fmla="*/ 811 w 5026"/>
                <a:gd name="T23" fmla="*/ 199 h 522"/>
                <a:gd name="T24" fmla="*/ 1355 w 5026"/>
                <a:gd name="T25" fmla="*/ 92 h 522"/>
                <a:gd name="T26" fmla="*/ 1018 w 5026"/>
                <a:gd name="T27" fmla="*/ 69 h 522"/>
                <a:gd name="T28" fmla="*/ 1260 w 5026"/>
                <a:gd name="T29" fmla="*/ 518 h 522"/>
                <a:gd name="T30" fmla="*/ 1305 w 5026"/>
                <a:gd name="T31" fmla="*/ 475 h 522"/>
                <a:gd name="T32" fmla="*/ 1028 w 5026"/>
                <a:gd name="T33" fmla="*/ 157 h 522"/>
                <a:gd name="T34" fmla="*/ 1822 w 5026"/>
                <a:gd name="T35" fmla="*/ 73 h 522"/>
                <a:gd name="T36" fmla="*/ 1592 w 5026"/>
                <a:gd name="T37" fmla="*/ 18 h 522"/>
                <a:gd name="T38" fmla="*/ 1696 w 5026"/>
                <a:gd name="T39" fmla="*/ 522 h 522"/>
                <a:gd name="T40" fmla="*/ 1827 w 5026"/>
                <a:gd name="T41" fmla="*/ 455 h 522"/>
                <a:gd name="T42" fmla="*/ 1501 w 5026"/>
                <a:gd name="T43" fmla="*/ 262 h 522"/>
                <a:gd name="T44" fmla="*/ 2193 w 5026"/>
                <a:gd name="T45" fmla="*/ 118 h 522"/>
                <a:gd name="T46" fmla="*/ 2364 w 5026"/>
                <a:gd name="T47" fmla="*/ 74 h 522"/>
                <a:gd name="T48" fmla="*/ 2228 w 5026"/>
                <a:gd name="T49" fmla="*/ 10 h 522"/>
                <a:gd name="T50" fmla="*/ 2306 w 5026"/>
                <a:gd name="T51" fmla="*/ 301 h 522"/>
                <a:gd name="T52" fmla="*/ 2219 w 5026"/>
                <a:gd name="T53" fmla="*/ 486 h 522"/>
                <a:gd name="T54" fmla="*/ 2170 w 5026"/>
                <a:gd name="T55" fmla="*/ 510 h 522"/>
                <a:gd name="T56" fmla="*/ 2363 w 5026"/>
                <a:gd name="T57" fmla="*/ 256 h 522"/>
                <a:gd name="T58" fmla="*/ 2553 w 5026"/>
                <a:gd name="T59" fmla="*/ 10 h 522"/>
                <a:gd name="T60" fmla="*/ 2561 w 5026"/>
                <a:gd name="T61" fmla="*/ 157 h 522"/>
                <a:gd name="T62" fmla="*/ 2716 w 5026"/>
                <a:gd name="T63" fmla="*/ 512 h 522"/>
                <a:gd name="T64" fmla="*/ 2824 w 5026"/>
                <a:gd name="T65" fmla="*/ 106 h 522"/>
                <a:gd name="T66" fmla="*/ 3023 w 5026"/>
                <a:gd name="T67" fmla="*/ 172 h 522"/>
                <a:gd name="T68" fmla="*/ 3161 w 5026"/>
                <a:gd name="T69" fmla="*/ 51 h 522"/>
                <a:gd name="T70" fmla="*/ 3107 w 5026"/>
                <a:gd name="T71" fmla="*/ 0 h 522"/>
                <a:gd name="T72" fmla="*/ 3064 w 5026"/>
                <a:gd name="T73" fmla="*/ 277 h 522"/>
                <a:gd name="T74" fmla="*/ 3075 w 5026"/>
                <a:gd name="T75" fmla="*/ 493 h 522"/>
                <a:gd name="T76" fmla="*/ 2936 w 5026"/>
                <a:gd name="T77" fmla="*/ 482 h 522"/>
                <a:gd name="T78" fmla="*/ 3219 w 5026"/>
                <a:gd name="T79" fmla="*/ 295 h 522"/>
                <a:gd name="T80" fmla="*/ 3284 w 5026"/>
                <a:gd name="T81" fmla="*/ 56 h 522"/>
                <a:gd name="T82" fmla="*/ 3441 w 5026"/>
                <a:gd name="T83" fmla="*/ 420 h 522"/>
                <a:gd name="T84" fmla="*/ 3505 w 5026"/>
                <a:gd name="T85" fmla="*/ 48 h 522"/>
                <a:gd name="T86" fmla="*/ 3567 w 5026"/>
                <a:gd name="T87" fmla="*/ 12 h 522"/>
                <a:gd name="T88" fmla="*/ 3808 w 5026"/>
                <a:gd name="T89" fmla="*/ 370 h 522"/>
                <a:gd name="T90" fmla="*/ 3986 w 5026"/>
                <a:gd name="T91" fmla="*/ 271 h 522"/>
                <a:gd name="T92" fmla="*/ 3808 w 5026"/>
                <a:gd name="T93" fmla="*/ 193 h 522"/>
                <a:gd name="T94" fmla="*/ 4003 w 5026"/>
                <a:gd name="T95" fmla="*/ 54 h 522"/>
                <a:gd name="T96" fmla="*/ 3746 w 5026"/>
                <a:gd name="T97" fmla="*/ 103 h 522"/>
                <a:gd name="T98" fmla="*/ 4007 w 5026"/>
                <a:gd name="T99" fmla="*/ 512 h 522"/>
                <a:gd name="T100" fmla="*/ 4588 w 5026"/>
                <a:gd name="T101" fmla="*/ 0 h 522"/>
                <a:gd name="T102" fmla="*/ 4263 w 5026"/>
                <a:gd name="T103" fmla="*/ 202 h 522"/>
                <a:gd name="T104" fmla="*/ 4103 w 5026"/>
                <a:gd name="T105" fmla="*/ 511 h 522"/>
                <a:gd name="T106" fmla="*/ 4261 w 5026"/>
                <a:gd name="T107" fmla="*/ 326 h 522"/>
                <a:gd name="T108" fmla="*/ 4589 w 5026"/>
                <a:gd name="T109" fmla="*/ 512 h 522"/>
                <a:gd name="T110" fmla="*/ 4966 w 5026"/>
                <a:gd name="T111" fmla="*/ 256 h 522"/>
                <a:gd name="T112" fmla="*/ 4852 w 5026"/>
                <a:gd name="T113" fmla="*/ 34 h 522"/>
                <a:gd name="T114" fmla="*/ 4994 w 5026"/>
                <a:gd name="T115" fmla="*/ 61 h 522"/>
                <a:gd name="T116" fmla="*/ 4738 w 5026"/>
                <a:gd name="T117" fmla="*/ 138 h 522"/>
                <a:gd name="T118" fmla="*/ 4961 w 5026"/>
                <a:gd name="T119" fmla="*/ 429 h 522"/>
                <a:gd name="T120" fmla="*/ 4748 w 5026"/>
                <a:gd name="T121" fmla="*/ 417 h 522"/>
                <a:gd name="T122" fmla="*/ 4979 w 5026"/>
                <a:gd name="T123" fmla="*/ 475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026" h="522">
                  <a:moveTo>
                    <a:pt x="434" y="104"/>
                  </a:moveTo>
                  <a:cubicBezTo>
                    <a:pt x="435" y="73"/>
                    <a:pt x="436" y="42"/>
                    <a:pt x="438" y="10"/>
                  </a:cubicBezTo>
                  <a:cubicBezTo>
                    <a:pt x="431" y="11"/>
                    <a:pt x="425" y="11"/>
                    <a:pt x="419" y="12"/>
                  </a:cubicBezTo>
                  <a:cubicBezTo>
                    <a:pt x="413" y="13"/>
                    <a:pt x="408" y="13"/>
                    <a:pt x="402" y="13"/>
                  </a:cubicBezTo>
                  <a:cubicBezTo>
                    <a:pt x="396" y="13"/>
                    <a:pt x="390" y="13"/>
                    <a:pt x="384" y="12"/>
                  </a:cubicBezTo>
                  <a:cubicBezTo>
                    <a:pt x="378" y="11"/>
                    <a:pt x="372" y="11"/>
                    <a:pt x="366" y="10"/>
                  </a:cubicBezTo>
                  <a:cubicBezTo>
                    <a:pt x="367" y="42"/>
                    <a:pt x="369" y="73"/>
                    <a:pt x="370" y="104"/>
                  </a:cubicBezTo>
                  <a:cubicBezTo>
                    <a:pt x="371" y="135"/>
                    <a:pt x="372" y="167"/>
                    <a:pt x="372" y="199"/>
                  </a:cubicBezTo>
                  <a:cubicBezTo>
                    <a:pt x="372" y="225"/>
                    <a:pt x="372" y="225"/>
                    <a:pt x="372" y="225"/>
                  </a:cubicBezTo>
                  <a:cubicBezTo>
                    <a:pt x="345" y="225"/>
                    <a:pt x="320" y="226"/>
                    <a:pt x="295" y="226"/>
                  </a:cubicBezTo>
                  <a:cubicBezTo>
                    <a:pt x="271" y="227"/>
                    <a:pt x="245" y="227"/>
                    <a:pt x="219" y="227"/>
                  </a:cubicBezTo>
                  <a:cubicBezTo>
                    <a:pt x="192" y="227"/>
                    <a:pt x="167" y="227"/>
                    <a:pt x="142" y="226"/>
                  </a:cubicBezTo>
                  <a:cubicBezTo>
                    <a:pt x="118" y="226"/>
                    <a:pt x="92" y="225"/>
                    <a:pt x="66" y="225"/>
                  </a:cubicBezTo>
                  <a:cubicBezTo>
                    <a:pt x="66" y="199"/>
                    <a:pt x="66" y="199"/>
                    <a:pt x="66" y="199"/>
                  </a:cubicBezTo>
                  <a:cubicBezTo>
                    <a:pt x="66" y="167"/>
                    <a:pt x="66" y="135"/>
                    <a:pt x="68" y="104"/>
                  </a:cubicBezTo>
                  <a:cubicBezTo>
                    <a:pt x="69" y="73"/>
                    <a:pt x="70" y="42"/>
                    <a:pt x="72" y="10"/>
                  </a:cubicBezTo>
                  <a:cubicBezTo>
                    <a:pt x="65" y="11"/>
                    <a:pt x="59" y="11"/>
                    <a:pt x="53" y="12"/>
                  </a:cubicBezTo>
                  <a:cubicBezTo>
                    <a:pt x="47" y="13"/>
                    <a:pt x="42" y="13"/>
                    <a:pt x="36" y="13"/>
                  </a:cubicBezTo>
                  <a:cubicBezTo>
                    <a:pt x="30" y="13"/>
                    <a:pt x="24" y="13"/>
                    <a:pt x="18" y="12"/>
                  </a:cubicBezTo>
                  <a:cubicBezTo>
                    <a:pt x="12" y="11"/>
                    <a:pt x="6" y="11"/>
                    <a:pt x="0" y="10"/>
                  </a:cubicBezTo>
                  <a:cubicBezTo>
                    <a:pt x="1" y="42"/>
                    <a:pt x="3" y="73"/>
                    <a:pt x="4" y="104"/>
                  </a:cubicBezTo>
                  <a:cubicBezTo>
                    <a:pt x="5" y="135"/>
                    <a:pt x="6" y="167"/>
                    <a:pt x="6" y="199"/>
                  </a:cubicBezTo>
                  <a:cubicBezTo>
                    <a:pt x="6" y="325"/>
                    <a:pt x="6" y="325"/>
                    <a:pt x="6" y="325"/>
                  </a:cubicBezTo>
                  <a:cubicBezTo>
                    <a:pt x="6" y="357"/>
                    <a:pt x="5" y="389"/>
                    <a:pt x="4" y="420"/>
                  </a:cubicBezTo>
                  <a:cubicBezTo>
                    <a:pt x="3" y="451"/>
                    <a:pt x="1" y="482"/>
                    <a:pt x="0" y="512"/>
                  </a:cubicBezTo>
                  <a:cubicBezTo>
                    <a:pt x="11" y="511"/>
                    <a:pt x="23" y="511"/>
                    <a:pt x="36" y="511"/>
                  </a:cubicBezTo>
                  <a:cubicBezTo>
                    <a:pt x="48" y="511"/>
                    <a:pt x="60" y="511"/>
                    <a:pt x="72" y="512"/>
                  </a:cubicBezTo>
                  <a:cubicBezTo>
                    <a:pt x="70" y="482"/>
                    <a:pt x="69" y="451"/>
                    <a:pt x="68" y="420"/>
                  </a:cubicBezTo>
                  <a:cubicBezTo>
                    <a:pt x="66" y="389"/>
                    <a:pt x="66" y="357"/>
                    <a:pt x="66" y="325"/>
                  </a:cubicBezTo>
                  <a:cubicBezTo>
                    <a:pt x="66" y="259"/>
                    <a:pt x="66" y="259"/>
                    <a:pt x="66" y="259"/>
                  </a:cubicBezTo>
                  <a:cubicBezTo>
                    <a:pt x="92" y="259"/>
                    <a:pt x="118" y="258"/>
                    <a:pt x="142" y="258"/>
                  </a:cubicBezTo>
                  <a:cubicBezTo>
                    <a:pt x="167" y="258"/>
                    <a:pt x="192" y="258"/>
                    <a:pt x="219" y="258"/>
                  </a:cubicBezTo>
                  <a:cubicBezTo>
                    <a:pt x="245" y="258"/>
                    <a:pt x="271" y="258"/>
                    <a:pt x="295" y="258"/>
                  </a:cubicBezTo>
                  <a:cubicBezTo>
                    <a:pt x="320" y="258"/>
                    <a:pt x="345" y="259"/>
                    <a:pt x="372" y="259"/>
                  </a:cubicBezTo>
                  <a:cubicBezTo>
                    <a:pt x="372" y="325"/>
                    <a:pt x="372" y="325"/>
                    <a:pt x="372" y="325"/>
                  </a:cubicBezTo>
                  <a:cubicBezTo>
                    <a:pt x="372" y="357"/>
                    <a:pt x="371" y="389"/>
                    <a:pt x="370" y="420"/>
                  </a:cubicBezTo>
                  <a:cubicBezTo>
                    <a:pt x="369" y="451"/>
                    <a:pt x="367" y="482"/>
                    <a:pt x="366" y="512"/>
                  </a:cubicBezTo>
                  <a:cubicBezTo>
                    <a:pt x="377" y="511"/>
                    <a:pt x="389" y="511"/>
                    <a:pt x="402" y="511"/>
                  </a:cubicBezTo>
                  <a:cubicBezTo>
                    <a:pt x="414" y="511"/>
                    <a:pt x="426" y="511"/>
                    <a:pt x="438" y="512"/>
                  </a:cubicBezTo>
                  <a:cubicBezTo>
                    <a:pt x="436" y="482"/>
                    <a:pt x="435" y="451"/>
                    <a:pt x="434" y="420"/>
                  </a:cubicBezTo>
                  <a:cubicBezTo>
                    <a:pt x="432" y="389"/>
                    <a:pt x="432" y="357"/>
                    <a:pt x="432" y="325"/>
                  </a:cubicBezTo>
                  <a:cubicBezTo>
                    <a:pt x="432" y="199"/>
                    <a:pt x="432" y="199"/>
                    <a:pt x="432" y="199"/>
                  </a:cubicBezTo>
                  <a:cubicBezTo>
                    <a:pt x="432" y="167"/>
                    <a:pt x="432" y="135"/>
                    <a:pt x="434" y="104"/>
                  </a:cubicBezTo>
                  <a:close/>
                  <a:moveTo>
                    <a:pt x="859" y="47"/>
                  </a:moveTo>
                  <a:cubicBezTo>
                    <a:pt x="850" y="38"/>
                    <a:pt x="839" y="31"/>
                    <a:pt x="828" y="26"/>
                  </a:cubicBezTo>
                  <a:cubicBezTo>
                    <a:pt x="816" y="21"/>
                    <a:pt x="804" y="17"/>
                    <a:pt x="792" y="15"/>
                  </a:cubicBezTo>
                  <a:cubicBezTo>
                    <a:pt x="780" y="12"/>
                    <a:pt x="769" y="11"/>
                    <a:pt x="758" y="10"/>
                  </a:cubicBezTo>
                  <a:cubicBezTo>
                    <a:pt x="747" y="10"/>
                    <a:pt x="738" y="10"/>
                    <a:pt x="731" y="10"/>
                  </a:cubicBezTo>
                  <a:cubicBezTo>
                    <a:pt x="726" y="10"/>
                    <a:pt x="719" y="10"/>
                    <a:pt x="711" y="10"/>
                  </a:cubicBezTo>
                  <a:cubicBezTo>
                    <a:pt x="703" y="11"/>
                    <a:pt x="695" y="11"/>
                    <a:pt x="687" y="11"/>
                  </a:cubicBezTo>
                  <a:cubicBezTo>
                    <a:pt x="678" y="12"/>
                    <a:pt x="670" y="12"/>
                    <a:pt x="661" y="13"/>
                  </a:cubicBezTo>
                  <a:cubicBezTo>
                    <a:pt x="653" y="13"/>
                    <a:pt x="646" y="13"/>
                    <a:pt x="640" y="13"/>
                  </a:cubicBezTo>
                  <a:cubicBezTo>
                    <a:pt x="629" y="13"/>
                    <a:pt x="617" y="13"/>
                    <a:pt x="605" y="12"/>
                  </a:cubicBezTo>
                  <a:cubicBezTo>
                    <a:pt x="593" y="11"/>
                    <a:pt x="581" y="11"/>
                    <a:pt x="569" y="10"/>
                  </a:cubicBezTo>
                  <a:cubicBezTo>
                    <a:pt x="571" y="42"/>
                    <a:pt x="572" y="73"/>
                    <a:pt x="573" y="104"/>
                  </a:cubicBezTo>
                  <a:cubicBezTo>
                    <a:pt x="575" y="135"/>
                    <a:pt x="575" y="167"/>
                    <a:pt x="575" y="199"/>
                  </a:cubicBezTo>
                  <a:cubicBezTo>
                    <a:pt x="575" y="325"/>
                    <a:pt x="575" y="325"/>
                    <a:pt x="575" y="325"/>
                  </a:cubicBezTo>
                  <a:cubicBezTo>
                    <a:pt x="575" y="357"/>
                    <a:pt x="575" y="389"/>
                    <a:pt x="573" y="420"/>
                  </a:cubicBezTo>
                  <a:cubicBezTo>
                    <a:pt x="572" y="451"/>
                    <a:pt x="571" y="482"/>
                    <a:pt x="569" y="512"/>
                  </a:cubicBezTo>
                  <a:cubicBezTo>
                    <a:pt x="580" y="511"/>
                    <a:pt x="592" y="511"/>
                    <a:pt x="605" y="511"/>
                  </a:cubicBezTo>
                  <a:cubicBezTo>
                    <a:pt x="618" y="511"/>
                    <a:pt x="630" y="511"/>
                    <a:pt x="641" y="512"/>
                  </a:cubicBezTo>
                  <a:cubicBezTo>
                    <a:pt x="640" y="482"/>
                    <a:pt x="638" y="451"/>
                    <a:pt x="637" y="420"/>
                  </a:cubicBezTo>
                  <a:cubicBezTo>
                    <a:pt x="636" y="389"/>
                    <a:pt x="635" y="357"/>
                    <a:pt x="635" y="325"/>
                  </a:cubicBezTo>
                  <a:cubicBezTo>
                    <a:pt x="635" y="285"/>
                    <a:pt x="635" y="285"/>
                    <a:pt x="635" y="285"/>
                  </a:cubicBezTo>
                  <a:cubicBezTo>
                    <a:pt x="645" y="286"/>
                    <a:pt x="654" y="286"/>
                    <a:pt x="664" y="287"/>
                  </a:cubicBezTo>
                  <a:cubicBezTo>
                    <a:pt x="673" y="287"/>
                    <a:pt x="683" y="287"/>
                    <a:pt x="694" y="287"/>
                  </a:cubicBezTo>
                  <a:cubicBezTo>
                    <a:pt x="712" y="287"/>
                    <a:pt x="732" y="285"/>
                    <a:pt x="755" y="281"/>
                  </a:cubicBezTo>
                  <a:cubicBezTo>
                    <a:pt x="778" y="277"/>
                    <a:pt x="799" y="270"/>
                    <a:pt x="819" y="258"/>
                  </a:cubicBezTo>
                  <a:cubicBezTo>
                    <a:pt x="839" y="247"/>
                    <a:pt x="857" y="232"/>
                    <a:pt x="870" y="212"/>
                  </a:cubicBezTo>
                  <a:cubicBezTo>
                    <a:pt x="884" y="192"/>
                    <a:pt x="891" y="166"/>
                    <a:pt x="891" y="133"/>
                  </a:cubicBezTo>
                  <a:cubicBezTo>
                    <a:pt x="891" y="113"/>
                    <a:pt x="888" y="96"/>
                    <a:pt x="883" y="82"/>
                  </a:cubicBezTo>
                  <a:cubicBezTo>
                    <a:pt x="877" y="68"/>
                    <a:pt x="869" y="56"/>
                    <a:pt x="859" y="47"/>
                  </a:cubicBezTo>
                  <a:close/>
                  <a:moveTo>
                    <a:pt x="811" y="199"/>
                  </a:moveTo>
                  <a:cubicBezTo>
                    <a:pt x="803" y="215"/>
                    <a:pt x="792" y="227"/>
                    <a:pt x="778" y="236"/>
                  </a:cubicBezTo>
                  <a:cubicBezTo>
                    <a:pt x="765" y="245"/>
                    <a:pt x="750" y="251"/>
                    <a:pt x="734" y="255"/>
                  </a:cubicBezTo>
                  <a:cubicBezTo>
                    <a:pt x="718" y="258"/>
                    <a:pt x="702" y="260"/>
                    <a:pt x="687" y="260"/>
                  </a:cubicBezTo>
                  <a:cubicBezTo>
                    <a:pt x="669" y="260"/>
                    <a:pt x="652" y="258"/>
                    <a:pt x="635" y="254"/>
                  </a:cubicBezTo>
                  <a:cubicBezTo>
                    <a:pt x="635" y="37"/>
                    <a:pt x="635" y="37"/>
                    <a:pt x="635" y="37"/>
                  </a:cubicBezTo>
                  <a:cubicBezTo>
                    <a:pt x="701" y="37"/>
                    <a:pt x="701" y="37"/>
                    <a:pt x="701" y="37"/>
                  </a:cubicBezTo>
                  <a:cubicBezTo>
                    <a:pt x="720" y="37"/>
                    <a:pt x="737" y="38"/>
                    <a:pt x="752" y="41"/>
                  </a:cubicBezTo>
                  <a:cubicBezTo>
                    <a:pt x="767" y="43"/>
                    <a:pt x="780" y="48"/>
                    <a:pt x="791" y="56"/>
                  </a:cubicBezTo>
                  <a:cubicBezTo>
                    <a:pt x="801" y="63"/>
                    <a:pt x="809" y="73"/>
                    <a:pt x="815" y="86"/>
                  </a:cubicBezTo>
                  <a:cubicBezTo>
                    <a:pt x="821" y="100"/>
                    <a:pt x="824" y="117"/>
                    <a:pt x="824" y="138"/>
                  </a:cubicBezTo>
                  <a:cubicBezTo>
                    <a:pt x="824" y="163"/>
                    <a:pt x="820" y="183"/>
                    <a:pt x="811" y="199"/>
                  </a:cubicBezTo>
                  <a:close/>
                  <a:moveTo>
                    <a:pt x="1071" y="84"/>
                  </a:moveTo>
                  <a:cubicBezTo>
                    <a:pt x="1089" y="65"/>
                    <a:pt x="1111" y="50"/>
                    <a:pt x="1135" y="41"/>
                  </a:cubicBezTo>
                  <a:cubicBezTo>
                    <a:pt x="1160" y="32"/>
                    <a:pt x="1187" y="27"/>
                    <a:pt x="1216" y="27"/>
                  </a:cubicBezTo>
                  <a:cubicBezTo>
                    <a:pt x="1233" y="27"/>
                    <a:pt x="1249" y="29"/>
                    <a:pt x="1264" y="34"/>
                  </a:cubicBezTo>
                  <a:cubicBezTo>
                    <a:pt x="1278" y="39"/>
                    <a:pt x="1292" y="44"/>
                    <a:pt x="1303" y="51"/>
                  </a:cubicBezTo>
                  <a:cubicBezTo>
                    <a:pt x="1315" y="58"/>
                    <a:pt x="1325" y="65"/>
                    <a:pt x="1334" y="73"/>
                  </a:cubicBezTo>
                  <a:cubicBezTo>
                    <a:pt x="1343" y="80"/>
                    <a:pt x="1350" y="86"/>
                    <a:pt x="1355" y="92"/>
                  </a:cubicBezTo>
                  <a:cubicBezTo>
                    <a:pt x="1359" y="91"/>
                    <a:pt x="1359" y="91"/>
                    <a:pt x="1359" y="91"/>
                  </a:cubicBezTo>
                  <a:cubicBezTo>
                    <a:pt x="1360" y="83"/>
                    <a:pt x="1362" y="73"/>
                    <a:pt x="1365" y="62"/>
                  </a:cubicBezTo>
                  <a:cubicBezTo>
                    <a:pt x="1367" y="50"/>
                    <a:pt x="1370" y="41"/>
                    <a:pt x="1374" y="34"/>
                  </a:cubicBezTo>
                  <a:cubicBezTo>
                    <a:pt x="1354" y="24"/>
                    <a:pt x="1330" y="17"/>
                    <a:pt x="1304" y="10"/>
                  </a:cubicBezTo>
                  <a:cubicBezTo>
                    <a:pt x="1277" y="3"/>
                    <a:pt x="1248" y="0"/>
                    <a:pt x="1216" y="0"/>
                  </a:cubicBezTo>
                  <a:cubicBezTo>
                    <a:pt x="1175" y="0"/>
                    <a:pt x="1138" y="6"/>
                    <a:pt x="1104" y="18"/>
                  </a:cubicBezTo>
                  <a:cubicBezTo>
                    <a:pt x="1071" y="29"/>
                    <a:pt x="1042" y="46"/>
                    <a:pt x="1018" y="69"/>
                  </a:cubicBezTo>
                  <a:cubicBezTo>
                    <a:pt x="993" y="91"/>
                    <a:pt x="975" y="119"/>
                    <a:pt x="961" y="151"/>
                  </a:cubicBezTo>
                  <a:cubicBezTo>
                    <a:pt x="948" y="184"/>
                    <a:pt x="941" y="221"/>
                    <a:pt x="941" y="262"/>
                  </a:cubicBezTo>
                  <a:cubicBezTo>
                    <a:pt x="941" y="304"/>
                    <a:pt x="948" y="341"/>
                    <a:pt x="961" y="373"/>
                  </a:cubicBezTo>
                  <a:cubicBezTo>
                    <a:pt x="975" y="405"/>
                    <a:pt x="993" y="433"/>
                    <a:pt x="1017" y="455"/>
                  </a:cubicBezTo>
                  <a:cubicBezTo>
                    <a:pt x="1040" y="478"/>
                    <a:pt x="1069" y="494"/>
                    <a:pt x="1101" y="505"/>
                  </a:cubicBezTo>
                  <a:cubicBezTo>
                    <a:pt x="1134" y="516"/>
                    <a:pt x="1170" y="522"/>
                    <a:pt x="1208" y="522"/>
                  </a:cubicBezTo>
                  <a:cubicBezTo>
                    <a:pt x="1226" y="522"/>
                    <a:pt x="1244" y="520"/>
                    <a:pt x="1260" y="518"/>
                  </a:cubicBezTo>
                  <a:cubicBezTo>
                    <a:pt x="1277" y="515"/>
                    <a:pt x="1292" y="511"/>
                    <a:pt x="1305" y="508"/>
                  </a:cubicBezTo>
                  <a:cubicBezTo>
                    <a:pt x="1319" y="504"/>
                    <a:pt x="1330" y="500"/>
                    <a:pt x="1340" y="495"/>
                  </a:cubicBezTo>
                  <a:cubicBezTo>
                    <a:pt x="1349" y="491"/>
                    <a:pt x="1356" y="486"/>
                    <a:pt x="1360" y="482"/>
                  </a:cubicBezTo>
                  <a:cubicBezTo>
                    <a:pt x="1367" y="439"/>
                    <a:pt x="1367" y="439"/>
                    <a:pt x="1367" y="439"/>
                  </a:cubicBezTo>
                  <a:cubicBezTo>
                    <a:pt x="1364" y="436"/>
                    <a:pt x="1364" y="436"/>
                    <a:pt x="1364" y="436"/>
                  </a:cubicBezTo>
                  <a:cubicBezTo>
                    <a:pt x="1357" y="442"/>
                    <a:pt x="1349" y="448"/>
                    <a:pt x="1339" y="455"/>
                  </a:cubicBezTo>
                  <a:cubicBezTo>
                    <a:pt x="1329" y="462"/>
                    <a:pt x="1318" y="469"/>
                    <a:pt x="1305" y="475"/>
                  </a:cubicBezTo>
                  <a:cubicBezTo>
                    <a:pt x="1293" y="481"/>
                    <a:pt x="1279" y="486"/>
                    <a:pt x="1264" y="490"/>
                  </a:cubicBezTo>
                  <a:cubicBezTo>
                    <a:pt x="1249" y="495"/>
                    <a:pt x="1233" y="497"/>
                    <a:pt x="1216" y="497"/>
                  </a:cubicBezTo>
                  <a:cubicBezTo>
                    <a:pt x="1187" y="497"/>
                    <a:pt x="1160" y="492"/>
                    <a:pt x="1135" y="483"/>
                  </a:cubicBezTo>
                  <a:cubicBezTo>
                    <a:pt x="1111" y="474"/>
                    <a:pt x="1089" y="460"/>
                    <a:pt x="1071" y="440"/>
                  </a:cubicBezTo>
                  <a:cubicBezTo>
                    <a:pt x="1053" y="421"/>
                    <a:pt x="1038" y="397"/>
                    <a:pt x="1028" y="367"/>
                  </a:cubicBezTo>
                  <a:cubicBezTo>
                    <a:pt x="1018" y="338"/>
                    <a:pt x="1013" y="303"/>
                    <a:pt x="1013" y="262"/>
                  </a:cubicBezTo>
                  <a:cubicBezTo>
                    <a:pt x="1013" y="222"/>
                    <a:pt x="1018" y="187"/>
                    <a:pt x="1028" y="157"/>
                  </a:cubicBezTo>
                  <a:cubicBezTo>
                    <a:pt x="1038" y="128"/>
                    <a:pt x="1053" y="103"/>
                    <a:pt x="1071" y="84"/>
                  </a:cubicBezTo>
                  <a:close/>
                  <a:moveTo>
                    <a:pt x="1559" y="84"/>
                  </a:moveTo>
                  <a:cubicBezTo>
                    <a:pt x="1577" y="65"/>
                    <a:pt x="1599" y="50"/>
                    <a:pt x="1624" y="41"/>
                  </a:cubicBezTo>
                  <a:cubicBezTo>
                    <a:pt x="1648" y="32"/>
                    <a:pt x="1675" y="27"/>
                    <a:pt x="1704" y="27"/>
                  </a:cubicBezTo>
                  <a:cubicBezTo>
                    <a:pt x="1721" y="27"/>
                    <a:pt x="1737" y="29"/>
                    <a:pt x="1752" y="34"/>
                  </a:cubicBezTo>
                  <a:cubicBezTo>
                    <a:pt x="1767" y="39"/>
                    <a:pt x="1780" y="44"/>
                    <a:pt x="1792" y="51"/>
                  </a:cubicBezTo>
                  <a:cubicBezTo>
                    <a:pt x="1803" y="58"/>
                    <a:pt x="1813" y="65"/>
                    <a:pt x="1822" y="73"/>
                  </a:cubicBezTo>
                  <a:cubicBezTo>
                    <a:pt x="1831" y="80"/>
                    <a:pt x="1838" y="86"/>
                    <a:pt x="1843" y="92"/>
                  </a:cubicBezTo>
                  <a:cubicBezTo>
                    <a:pt x="1847" y="91"/>
                    <a:pt x="1847" y="91"/>
                    <a:pt x="1847" y="91"/>
                  </a:cubicBezTo>
                  <a:cubicBezTo>
                    <a:pt x="1849" y="83"/>
                    <a:pt x="1851" y="73"/>
                    <a:pt x="1853" y="62"/>
                  </a:cubicBezTo>
                  <a:cubicBezTo>
                    <a:pt x="1855" y="50"/>
                    <a:pt x="1859" y="41"/>
                    <a:pt x="1863" y="34"/>
                  </a:cubicBezTo>
                  <a:cubicBezTo>
                    <a:pt x="1842" y="24"/>
                    <a:pt x="1818" y="17"/>
                    <a:pt x="1792" y="10"/>
                  </a:cubicBezTo>
                  <a:cubicBezTo>
                    <a:pt x="1765" y="3"/>
                    <a:pt x="1736" y="0"/>
                    <a:pt x="1704" y="0"/>
                  </a:cubicBezTo>
                  <a:cubicBezTo>
                    <a:pt x="1663" y="0"/>
                    <a:pt x="1626" y="6"/>
                    <a:pt x="1592" y="18"/>
                  </a:cubicBezTo>
                  <a:cubicBezTo>
                    <a:pt x="1559" y="29"/>
                    <a:pt x="1530" y="46"/>
                    <a:pt x="1506" y="69"/>
                  </a:cubicBezTo>
                  <a:cubicBezTo>
                    <a:pt x="1482" y="91"/>
                    <a:pt x="1463" y="119"/>
                    <a:pt x="1449" y="151"/>
                  </a:cubicBezTo>
                  <a:cubicBezTo>
                    <a:pt x="1436" y="184"/>
                    <a:pt x="1429" y="221"/>
                    <a:pt x="1429" y="262"/>
                  </a:cubicBezTo>
                  <a:cubicBezTo>
                    <a:pt x="1429" y="304"/>
                    <a:pt x="1436" y="341"/>
                    <a:pt x="1449" y="373"/>
                  </a:cubicBezTo>
                  <a:cubicBezTo>
                    <a:pt x="1463" y="405"/>
                    <a:pt x="1481" y="433"/>
                    <a:pt x="1505" y="455"/>
                  </a:cubicBezTo>
                  <a:cubicBezTo>
                    <a:pt x="1529" y="478"/>
                    <a:pt x="1557" y="494"/>
                    <a:pt x="1590" y="505"/>
                  </a:cubicBezTo>
                  <a:cubicBezTo>
                    <a:pt x="1622" y="516"/>
                    <a:pt x="1658" y="522"/>
                    <a:pt x="1696" y="522"/>
                  </a:cubicBezTo>
                  <a:cubicBezTo>
                    <a:pt x="1714" y="522"/>
                    <a:pt x="1732" y="520"/>
                    <a:pt x="1748" y="518"/>
                  </a:cubicBezTo>
                  <a:cubicBezTo>
                    <a:pt x="1765" y="515"/>
                    <a:pt x="1780" y="511"/>
                    <a:pt x="1793" y="508"/>
                  </a:cubicBezTo>
                  <a:cubicBezTo>
                    <a:pt x="1807" y="504"/>
                    <a:pt x="1818" y="500"/>
                    <a:pt x="1828" y="495"/>
                  </a:cubicBezTo>
                  <a:cubicBezTo>
                    <a:pt x="1837" y="491"/>
                    <a:pt x="1844" y="486"/>
                    <a:pt x="1849" y="482"/>
                  </a:cubicBezTo>
                  <a:cubicBezTo>
                    <a:pt x="1855" y="439"/>
                    <a:pt x="1855" y="439"/>
                    <a:pt x="1855" y="439"/>
                  </a:cubicBezTo>
                  <a:cubicBezTo>
                    <a:pt x="1852" y="436"/>
                    <a:pt x="1852" y="436"/>
                    <a:pt x="1852" y="436"/>
                  </a:cubicBezTo>
                  <a:cubicBezTo>
                    <a:pt x="1845" y="442"/>
                    <a:pt x="1837" y="448"/>
                    <a:pt x="1827" y="455"/>
                  </a:cubicBezTo>
                  <a:cubicBezTo>
                    <a:pt x="1817" y="462"/>
                    <a:pt x="1806" y="469"/>
                    <a:pt x="1793" y="475"/>
                  </a:cubicBezTo>
                  <a:cubicBezTo>
                    <a:pt x="1781" y="481"/>
                    <a:pt x="1767" y="486"/>
                    <a:pt x="1752" y="490"/>
                  </a:cubicBezTo>
                  <a:cubicBezTo>
                    <a:pt x="1737" y="495"/>
                    <a:pt x="1721" y="497"/>
                    <a:pt x="1704" y="497"/>
                  </a:cubicBezTo>
                  <a:cubicBezTo>
                    <a:pt x="1675" y="497"/>
                    <a:pt x="1648" y="492"/>
                    <a:pt x="1624" y="483"/>
                  </a:cubicBezTo>
                  <a:cubicBezTo>
                    <a:pt x="1599" y="474"/>
                    <a:pt x="1577" y="460"/>
                    <a:pt x="1559" y="440"/>
                  </a:cubicBezTo>
                  <a:cubicBezTo>
                    <a:pt x="1541" y="421"/>
                    <a:pt x="1527" y="397"/>
                    <a:pt x="1516" y="367"/>
                  </a:cubicBezTo>
                  <a:cubicBezTo>
                    <a:pt x="1506" y="338"/>
                    <a:pt x="1501" y="303"/>
                    <a:pt x="1501" y="262"/>
                  </a:cubicBezTo>
                  <a:cubicBezTo>
                    <a:pt x="1501" y="222"/>
                    <a:pt x="1506" y="187"/>
                    <a:pt x="1516" y="157"/>
                  </a:cubicBezTo>
                  <a:cubicBezTo>
                    <a:pt x="1527" y="128"/>
                    <a:pt x="1541" y="103"/>
                    <a:pt x="1559" y="84"/>
                  </a:cubicBezTo>
                  <a:close/>
                  <a:moveTo>
                    <a:pt x="2363" y="256"/>
                  </a:moveTo>
                  <a:cubicBezTo>
                    <a:pt x="2346" y="245"/>
                    <a:pt x="2328" y="237"/>
                    <a:pt x="2308" y="230"/>
                  </a:cubicBezTo>
                  <a:cubicBezTo>
                    <a:pt x="2288" y="222"/>
                    <a:pt x="2270" y="214"/>
                    <a:pt x="2253" y="205"/>
                  </a:cubicBezTo>
                  <a:cubicBezTo>
                    <a:pt x="2236" y="196"/>
                    <a:pt x="2221" y="185"/>
                    <a:pt x="2210" y="172"/>
                  </a:cubicBezTo>
                  <a:cubicBezTo>
                    <a:pt x="2198" y="159"/>
                    <a:pt x="2193" y="141"/>
                    <a:pt x="2193" y="118"/>
                  </a:cubicBezTo>
                  <a:cubicBezTo>
                    <a:pt x="2193" y="105"/>
                    <a:pt x="2195" y="93"/>
                    <a:pt x="2200" y="81"/>
                  </a:cubicBezTo>
                  <a:cubicBezTo>
                    <a:pt x="2204" y="70"/>
                    <a:pt x="2211" y="60"/>
                    <a:pt x="2219" y="52"/>
                  </a:cubicBezTo>
                  <a:cubicBezTo>
                    <a:pt x="2228" y="44"/>
                    <a:pt x="2238" y="38"/>
                    <a:pt x="2249" y="34"/>
                  </a:cubicBezTo>
                  <a:cubicBezTo>
                    <a:pt x="2261" y="29"/>
                    <a:pt x="2273" y="27"/>
                    <a:pt x="2287" y="27"/>
                  </a:cubicBezTo>
                  <a:cubicBezTo>
                    <a:pt x="2301" y="27"/>
                    <a:pt x="2312" y="29"/>
                    <a:pt x="2322" y="34"/>
                  </a:cubicBezTo>
                  <a:cubicBezTo>
                    <a:pt x="2332" y="39"/>
                    <a:pt x="2340" y="44"/>
                    <a:pt x="2347" y="51"/>
                  </a:cubicBezTo>
                  <a:cubicBezTo>
                    <a:pt x="2354" y="58"/>
                    <a:pt x="2360" y="66"/>
                    <a:pt x="2364" y="74"/>
                  </a:cubicBezTo>
                  <a:cubicBezTo>
                    <a:pt x="2368" y="82"/>
                    <a:pt x="2372" y="89"/>
                    <a:pt x="2374" y="96"/>
                  </a:cubicBezTo>
                  <a:cubicBezTo>
                    <a:pt x="2383" y="96"/>
                    <a:pt x="2383" y="96"/>
                    <a:pt x="2383" y="96"/>
                  </a:cubicBezTo>
                  <a:cubicBezTo>
                    <a:pt x="2386" y="82"/>
                    <a:pt x="2389" y="70"/>
                    <a:pt x="2392" y="61"/>
                  </a:cubicBezTo>
                  <a:cubicBezTo>
                    <a:pt x="2395" y="52"/>
                    <a:pt x="2398" y="43"/>
                    <a:pt x="2403" y="34"/>
                  </a:cubicBezTo>
                  <a:cubicBezTo>
                    <a:pt x="2388" y="23"/>
                    <a:pt x="2372" y="14"/>
                    <a:pt x="2355" y="9"/>
                  </a:cubicBezTo>
                  <a:cubicBezTo>
                    <a:pt x="2338" y="3"/>
                    <a:pt x="2318" y="0"/>
                    <a:pt x="2294" y="0"/>
                  </a:cubicBezTo>
                  <a:cubicBezTo>
                    <a:pt x="2270" y="0"/>
                    <a:pt x="2248" y="4"/>
                    <a:pt x="2228" y="10"/>
                  </a:cubicBezTo>
                  <a:cubicBezTo>
                    <a:pt x="2209" y="17"/>
                    <a:pt x="2192" y="27"/>
                    <a:pt x="2178" y="39"/>
                  </a:cubicBezTo>
                  <a:cubicBezTo>
                    <a:pt x="2164" y="51"/>
                    <a:pt x="2154" y="66"/>
                    <a:pt x="2146" y="82"/>
                  </a:cubicBezTo>
                  <a:cubicBezTo>
                    <a:pt x="2139" y="99"/>
                    <a:pt x="2136" y="118"/>
                    <a:pt x="2136" y="138"/>
                  </a:cubicBezTo>
                  <a:cubicBezTo>
                    <a:pt x="2136" y="167"/>
                    <a:pt x="2141" y="190"/>
                    <a:pt x="2153" y="207"/>
                  </a:cubicBezTo>
                  <a:cubicBezTo>
                    <a:pt x="2164" y="224"/>
                    <a:pt x="2178" y="238"/>
                    <a:pt x="2196" y="249"/>
                  </a:cubicBezTo>
                  <a:cubicBezTo>
                    <a:pt x="2213" y="260"/>
                    <a:pt x="2231" y="269"/>
                    <a:pt x="2251" y="277"/>
                  </a:cubicBezTo>
                  <a:cubicBezTo>
                    <a:pt x="2271" y="284"/>
                    <a:pt x="2289" y="292"/>
                    <a:pt x="2306" y="301"/>
                  </a:cubicBezTo>
                  <a:cubicBezTo>
                    <a:pt x="2323" y="310"/>
                    <a:pt x="2337" y="321"/>
                    <a:pt x="2349" y="334"/>
                  </a:cubicBezTo>
                  <a:cubicBezTo>
                    <a:pt x="2360" y="347"/>
                    <a:pt x="2366" y="365"/>
                    <a:pt x="2366" y="387"/>
                  </a:cubicBezTo>
                  <a:cubicBezTo>
                    <a:pt x="2366" y="402"/>
                    <a:pt x="2364" y="416"/>
                    <a:pt x="2359" y="429"/>
                  </a:cubicBezTo>
                  <a:cubicBezTo>
                    <a:pt x="2354" y="442"/>
                    <a:pt x="2347" y="453"/>
                    <a:pt x="2338" y="462"/>
                  </a:cubicBezTo>
                  <a:cubicBezTo>
                    <a:pt x="2329" y="472"/>
                    <a:pt x="2318" y="479"/>
                    <a:pt x="2305" y="485"/>
                  </a:cubicBezTo>
                  <a:cubicBezTo>
                    <a:pt x="2292" y="491"/>
                    <a:pt x="2277" y="493"/>
                    <a:pt x="2261" y="493"/>
                  </a:cubicBezTo>
                  <a:cubicBezTo>
                    <a:pt x="2246" y="493"/>
                    <a:pt x="2232" y="491"/>
                    <a:pt x="2219" y="486"/>
                  </a:cubicBezTo>
                  <a:cubicBezTo>
                    <a:pt x="2206" y="482"/>
                    <a:pt x="2195" y="476"/>
                    <a:pt x="2186" y="469"/>
                  </a:cubicBezTo>
                  <a:cubicBezTo>
                    <a:pt x="2176" y="461"/>
                    <a:pt x="2168" y="453"/>
                    <a:pt x="2161" y="444"/>
                  </a:cubicBezTo>
                  <a:cubicBezTo>
                    <a:pt x="2155" y="435"/>
                    <a:pt x="2150" y="426"/>
                    <a:pt x="2146" y="417"/>
                  </a:cubicBezTo>
                  <a:cubicBezTo>
                    <a:pt x="2137" y="417"/>
                    <a:pt x="2137" y="417"/>
                    <a:pt x="2137" y="417"/>
                  </a:cubicBezTo>
                  <a:cubicBezTo>
                    <a:pt x="2136" y="431"/>
                    <a:pt x="2134" y="443"/>
                    <a:pt x="2132" y="452"/>
                  </a:cubicBezTo>
                  <a:cubicBezTo>
                    <a:pt x="2130" y="461"/>
                    <a:pt x="2127" y="471"/>
                    <a:pt x="2123" y="482"/>
                  </a:cubicBezTo>
                  <a:cubicBezTo>
                    <a:pt x="2136" y="493"/>
                    <a:pt x="2151" y="502"/>
                    <a:pt x="2170" y="510"/>
                  </a:cubicBezTo>
                  <a:cubicBezTo>
                    <a:pt x="2189" y="518"/>
                    <a:pt x="2214" y="522"/>
                    <a:pt x="2244" y="522"/>
                  </a:cubicBezTo>
                  <a:cubicBezTo>
                    <a:pt x="2272" y="522"/>
                    <a:pt x="2297" y="518"/>
                    <a:pt x="2320" y="510"/>
                  </a:cubicBezTo>
                  <a:cubicBezTo>
                    <a:pt x="2342" y="502"/>
                    <a:pt x="2361" y="490"/>
                    <a:pt x="2376" y="475"/>
                  </a:cubicBezTo>
                  <a:cubicBezTo>
                    <a:pt x="2391" y="461"/>
                    <a:pt x="2403" y="443"/>
                    <a:pt x="2411" y="423"/>
                  </a:cubicBezTo>
                  <a:cubicBezTo>
                    <a:pt x="2419" y="403"/>
                    <a:pt x="2423" y="382"/>
                    <a:pt x="2423" y="359"/>
                  </a:cubicBezTo>
                  <a:cubicBezTo>
                    <a:pt x="2423" y="333"/>
                    <a:pt x="2417" y="311"/>
                    <a:pt x="2406" y="295"/>
                  </a:cubicBezTo>
                  <a:cubicBezTo>
                    <a:pt x="2394" y="279"/>
                    <a:pt x="2380" y="266"/>
                    <a:pt x="2363" y="256"/>
                  </a:cubicBezTo>
                  <a:close/>
                  <a:moveTo>
                    <a:pt x="2830" y="10"/>
                  </a:moveTo>
                  <a:cubicBezTo>
                    <a:pt x="2820" y="31"/>
                    <a:pt x="2810" y="52"/>
                    <a:pt x="2799" y="74"/>
                  </a:cubicBezTo>
                  <a:cubicBezTo>
                    <a:pt x="2787" y="97"/>
                    <a:pt x="2776" y="119"/>
                    <a:pt x="2763" y="141"/>
                  </a:cubicBezTo>
                  <a:cubicBezTo>
                    <a:pt x="2751" y="163"/>
                    <a:pt x="2739" y="184"/>
                    <a:pt x="2727" y="205"/>
                  </a:cubicBezTo>
                  <a:cubicBezTo>
                    <a:pt x="2715" y="226"/>
                    <a:pt x="2703" y="245"/>
                    <a:pt x="2692" y="263"/>
                  </a:cubicBezTo>
                  <a:cubicBezTo>
                    <a:pt x="2666" y="218"/>
                    <a:pt x="2642" y="176"/>
                    <a:pt x="2620" y="135"/>
                  </a:cubicBezTo>
                  <a:cubicBezTo>
                    <a:pt x="2597" y="94"/>
                    <a:pt x="2575" y="52"/>
                    <a:pt x="2553" y="10"/>
                  </a:cubicBezTo>
                  <a:cubicBezTo>
                    <a:pt x="2546" y="11"/>
                    <a:pt x="2539" y="11"/>
                    <a:pt x="2533" y="12"/>
                  </a:cubicBezTo>
                  <a:cubicBezTo>
                    <a:pt x="2526" y="13"/>
                    <a:pt x="2519" y="13"/>
                    <a:pt x="2512" y="13"/>
                  </a:cubicBezTo>
                  <a:cubicBezTo>
                    <a:pt x="2506" y="13"/>
                    <a:pt x="2499" y="13"/>
                    <a:pt x="2492" y="12"/>
                  </a:cubicBezTo>
                  <a:cubicBezTo>
                    <a:pt x="2486" y="11"/>
                    <a:pt x="2479" y="11"/>
                    <a:pt x="2472" y="10"/>
                  </a:cubicBezTo>
                  <a:cubicBezTo>
                    <a:pt x="2477" y="17"/>
                    <a:pt x="2484" y="29"/>
                    <a:pt x="2493" y="44"/>
                  </a:cubicBezTo>
                  <a:cubicBezTo>
                    <a:pt x="2503" y="60"/>
                    <a:pt x="2513" y="77"/>
                    <a:pt x="2525" y="96"/>
                  </a:cubicBezTo>
                  <a:cubicBezTo>
                    <a:pt x="2536" y="116"/>
                    <a:pt x="2548" y="136"/>
                    <a:pt x="2561" y="157"/>
                  </a:cubicBezTo>
                  <a:cubicBezTo>
                    <a:pt x="2573" y="178"/>
                    <a:pt x="2585" y="199"/>
                    <a:pt x="2597" y="218"/>
                  </a:cubicBezTo>
                  <a:cubicBezTo>
                    <a:pt x="2608" y="237"/>
                    <a:pt x="2619" y="255"/>
                    <a:pt x="2628" y="271"/>
                  </a:cubicBezTo>
                  <a:cubicBezTo>
                    <a:pt x="2638" y="286"/>
                    <a:pt x="2645" y="298"/>
                    <a:pt x="2650" y="307"/>
                  </a:cubicBezTo>
                  <a:cubicBezTo>
                    <a:pt x="2650" y="346"/>
                    <a:pt x="2650" y="384"/>
                    <a:pt x="2649" y="420"/>
                  </a:cubicBezTo>
                  <a:cubicBezTo>
                    <a:pt x="2649" y="456"/>
                    <a:pt x="2647" y="487"/>
                    <a:pt x="2644" y="512"/>
                  </a:cubicBezTo>
                  <a:cubicBezTo>
                    <a:pt x="2655" y="511"/>
                    <a:pt x="2667" y="511"/>
                    <a:pt x="2680" y="511"/>
                  </a:cubicBezTo>
                  <a:cubicBezTo>
                    <a:pt x="2693" y="511"/>
                    <a:pt x="2705" y="511"/>
                    <a:pt x="2716" y="512"/>
                  </a:cubicBezTo>
                  <a:cubicBezTo>
                    <a:pt x="2715" y="502"/>
                    <a:pt x="2714" y="489"/>
                    <a:pt x="2713" y="472"/>
                  </a:cubicBezTo>
                  <a:cubicBezTo>
                    <a:pt x="2713" y="455"/>
                    <a:pt x="2712" y="437"/>
                    <a:pt x="2712" y="417"/>
                  </a:cubicBezTo>
                  <a:cubicBezTo>
                    <a:pt x="2711" y="397"/>
                    <a:pt x="2711" y="377"/>
                    <a:pt x="2710" y="357"/>
                  </a:cubicBezTo>
                  <a:cubicBezTo>
                    <a:pt x="2710" y="336"/>
                    <a:pt x="2710" y="317"/>
                    <a:pt x="2710" y="299"/>
                  </a:cubicBezTo>
                  <a:cubicBezTo>
                    <a:pt x="2718" y="284"/>
                    <a:pt x="2727" y="267"/>
                    <a:pt x="2738" y="248"/>
                  </a:cubicBezTo>
                  <a:cubicBezTo>
                    <a:pt x="2749" y="229"/>
                    <a:pt x="2761" y="208"/>
                    <a:pt x="2775" y="185"/>
                  </a:cubicBezTo>
                  <a:cubicBezTo>
                    <a:pt x="2789" y="161"/>
                    <a:pt x="2806" y="135"/>
                    <a:pt x="2824" y="106"/>
                  </a:cubicBezTo>
                  <a:cubicBezTo>
                    <a:pt x="2843" y="77"/>
                    <a:pt x="2864" y="45"/>
                    <a:pt x="2887" y="10"/>
                  </a:cubicBezTo>
                  <a:cubicBezTo>
                    <a:pt x="2875" y="12"/>
                    <a:pt x="2865" y="13"/>
                    <a:pt x="2859" y="13"/>
                  </a:cubicBezTo>
                  <a:cubicBezTo>
                    <a:pt x="2852" y="13"/>
                    <a:pt x="2842" y="12"/>
                    <a:pt x="2830" y="10"/>
                  </a:cubicBezTo>
                  <a:close/>
                  <a:moveTo>
                    <a:pt x="3176" y="256"/>
                  </a:moveTo>
                  <a:cubicBezTo>
                    <a:pt x="3159" y="245"/>
                    <a:pt x="3141" y="237"/>
                    <a:pt x="3121" y="230"/>
                  </a:cubicBezTo>
                  <a:cubicBezTo>
                    <a:pt x="3101" y="222"/>
                    <a:pt x="3083" y="214"/>
                    <a:pt x="3066" y="205"/>
                  </a:cubicBezTo>
                  <a:cubicBezTo>
                    <a:pt x="3049" y="196"/>
                    <a:pt x="3034" y="185"/>
                    <a:pt x="3023" y="172"/>
                  </a:cubicBezTo>
                  <a:cubicBezTo>
                    <a:pt x="3011" y="159"/>
                    <a:pt x="3006" y="141"/>
                    <a:pt x="3006" y="118"/>
                  </a:cubicBezTo>
                  <a:cubicBezTo>
                    <a:pt x="3006" y="105"/>
                    <a:pt x="3008" y="93"/>
                    <a:pt x="3013" y="81"/>
                  </a:cubicBezTo>
                  <a:cubicBezTo>
                    <a:pt x="3017" y="70"/>
                    <a:pt x="3024" y="60"/>
                    <a:pt x="3032" y="52"/>
                  </a:cubicBezTo>
                  <a:cubicBezTo>
                    <a:pt x="3041" y="44"/>
                    <a:pt x="3051" y="38"/>
                    <a:pt x="3062" y="34"/>
                  </a:cubicBezTo>
                  <a:cubicBezTo>
                    <a:pt x="3074" y="29"/>
                    <a:pt x="3086" y="27"/>
                    <a:pt x="3100" y="27"/>
                  </a:cubicBezTo>
                  <a:cubicBezTo>
                    <a:pt x="3114" y="27"/>
                    <a:pt x="3125" y="29"/>
                    <a:pt x="3135" y="34"/>
                  </a:cubicBezTo>
                  <a:cubicBezTo>
                    <a:pt x="3145" y="39"/>
                    <a:pt x="3153" y="44"/>
                    <a:pt x="3161" y="51"/>
                  </a:cubicBezTo>
                  <a:cubicBezTo>
                    <a:pt x="3168" y="58"/>
                    <a:pt x="3173" y="66"/>
                    <a:pt x="3177" y="74"/>
                  </a:cubicBezTo>
                  <a:cubicBezTo>
                    <a:pt x="3181" y="82"/>
                    <a:pt x="3185" y="89"/>
                    <a:pt x="3187" y="96"/>
                  </a:cubicBezTo>
                  <a:cubicBezTo>
                    <a:pt x="3196" y="96"/>
                    <a:pt x="3196" y="96"/>
                    <a:pt x="3196" y="96"/>
                  </a:cubicBezTo>
                  <a:cubicBezTo>
                    <a:pt x="3199" y="82"/>
                    <a:pt x="3202" y="70"/>
                    <a:pt x="3205" y="61"/>
                  </a:cubicBezTo>
                  <a:cubicBezTo>
                    <a:pt x="3208" y="52"/>
                    <a:pt x="3211" y="43"/>
                    <a:pt x="3216" y="34"/>
                  </a:cubicBezTo>
                  <a:cubicBezTo>
                    <a:pt x="3201" y="23"/>
                    <a:pt x="3185" y="14"/>
                    <a:pt x="3168" y="9"/>
                  </a:cubicBezTo>
                  <a:cubicBezTo>
                    <a:pt x="3151" y="3"/>
                    <a:pt x="3131" y="0"/>
                    <a:pt x="3107" y="0"/>
                  </a:cubicBezTo>
                  <a:cubicBezTo>
                    <a:pt x="3083" y="0"/>
                    <a:pt x="3061" y="4"/>
                    <a:pt x="3042" y="10"/>
                  </a:cubicBezTo>
                  <a:cubicBezTo>
                    <a:pt x="3022" y="17"/>
                    <a:pt x="3005" y="27"/>
                    <a:pt x="2991" y="39"/>
                  </a:cubicBezTo>
                  <a:cubicBezTo>
                    <a:pt x="2978" y="51"/>
                    <a:pt x="2967" y="66"/>
                    <a:pt x="2960" y="82"/>
                  </a:cubicBezTo>
                  <a:cubicBezTo>
                    <a:pt x="2952" y="99"/>
                    <a:pt x="2949" y="118"/>
                    <a:pt x="2949" y="138"/>
                  </a:cubicBezTo>
                  <a:cubicBezTo>
                    <a:pt x="2949" y="167"/>
                    <a:pt x="2954" y="190"/>
                    <a:pt x="2966" y="207"/>
                  </a:cubicBezTo>
                  <a:cubicBezTo>
                    <a:pt x="2977" y="224"/>
                    <a:pt x="2992" y="238"/>
                    <a:pt x="3009" y="249"/>
                  </a:cubicBezTo>
                  <a:cubicBezTo>
                    <a:pt x="3026" y="260"/>
                    <a:pt x="3044" y="269"/>
                    <a:pt x="3064" y="277"/>
                  </a:cubicBezTo>
                  <a:cubicBezTo>
                    <a:pt x="3084" y="284"/>
                    <a:pt x="3102" y="292"/>
                    <a:pt x="3119" y="301"/>
                  </a:cubicBezTo>
                  <a:cubicBezTo>
                    <a:pt x="3136" y="310"/>
                    <a:pt x="3150" y="321"/>
                    <a:pt x="3162" y="334"/>
                  </a:cubicBezTo>
                  <a:cubicBezTo>
                    <a:pt x="3173" y="347"/>
                    <a:pt x="3179" y="365"/>
                    <a:pt x="3179" y="387"/>
                  </a:cubicBezTo>
                  <a:cubicBezTo>
                    <a:pt x="3179" y="402"/>
                    <a:pt x="3177" y="416"/>
                    <a:pt x="3172" y="429"/>
                  </a:cubicBezTo>
                  <a:cubicBezTo>
                    <a:pt x="3167" y="442"/>
                    <a:pt x="3160" y="453"/>
                    <a:pt x="3151" y="462"/>
                  </a:cubicBezTo>
                  <a:cubicBezTo>
                    <a:pt x="3142" y="472"/>
                    <a:pt x="3131" y="479"/>
                    <a:pt x="3118" y="485"/>
                  </a:cubicBezTo>
                  <a:cubicBezTo>
                    <a:pt x="3105" y="491"/>
                    <a:pt x="3091" y="493"/>
                    <a:pt x="3075" y="493"/>
                  </a:cubicBezTo>
                  <a:cubicBezTo>
                    <a:pt x="3059" y="493"/>
                    <a:pt x="3045" y="491"/>
                    <a:pt x="3032" y="486"/>
                  </a:cubicBezTo>
                  <a:cubicBezTo>
                    <a:pt x="3019" y="482"/>
                    <a:pt x="3008" y="476"/>
                    <a:pt x="2999" y="469"/>
                  </a:cubicBezTo>
                  <a:cubicBezTo>
                    <a:pt x="2989" y="461"/>
                    <a:pt x="2981" y="453"/>
                    <a:pt x="2975" y="444"/>
                  </a:cubicBezTo>
                  <a:cubicBezTo>
                    <a:pt x="2968" y="435"/>
                    <a:pt x="2963" y="426"/>
                    <a:pt x="2959" y="417"/>
                  </a:cubicBezTo>
                  <a:cubicBezTo>
                    <a:pt x="2950" y="417"/>
                    <a:pt x="2950" y="417"/>
                    <a:pt x="2950" y="417"/>
                  </a:cubicBezTo>
                  <a:cubicBezTo>
                    <a:pt x="2949" y="431"/>
                    <a:pt x="2947" y="443"/>
                    <a:pt x="2945" y="452"/>
                  </a:cubicBezTo>
                  <a:cubicBezTo>
                    <a:pt x="2944" y="461"/>
                    <a:pt x="2941" y="471"/>
                    <a:pt x="2936" y="482"/>
                  </a:cubicBezTo>
                  <a:cubicBezTo>
                    <a:pt x="2949" y="493"/>
                    <a:pt x="2965" y="502"/>
                    <a:pt x="2983" y="510"/>
                  </a:cubicBezTo>
                  <a:cubicBezTo>
                    <a:pt x="3002" y="518"/>
                    <a:pt x="3027" y="522"/>
                    <a:pt x="3057" y="522"/>
                  </a:cubicBezTo>
                  <a:cubicBezTo>
                    <a:pt x="3085" y="522"/>
                    <a:pt x="3110" y="518"/>
                    <a:pt x="3133" y="510"/>
                  </a:cubicBezTo>
                  <a:cubicBezTo>
                    <a:pt x="3155" y="502"/>
                    <a:pt x="3174" y="490"/>
                    <a:pt x="3189" y="475"/>
                  </a:cubicBezTo>
                  <a:cubicBezTo>
                    <a:pt x="3204" y="461"/>
                    <a:pt x="3216" y="443"/>
                    <a:pt x="3224" y="423"/>
                  </a:cubicBezTo>
                  <a:cubicBezTo>
                    <a:pt x="3232" y="403"/>
                    <a:pt x="3236" y="382"/>
                    <a:pt x="3236" y="359"/>
                  </a:cubicBezTo>
                  <a:cubicBezTo>
                    <a:pt x="3236" y="333"/>
                    <a:pt x="3231" y="311"/>
                    <a:pt x="3219" y="295"/>
                  </a:cubicBezTo>
                  <a:cubicBezTo>
                    <a:pt x="3208" y="279"/>
                    <a:pt x="3193" y="266"/>
                    <a:pt x="3176" y="256"/>
                  </a:cubicBezTo>
                  <a:close/>
                  <a:moveTo>
                    <a:pt x="3567" y="12"/>
                  </a:moveTo>
                  <a:cubicBezTo>
                    <a:pt x="3536" y="13"/>
                    <a:pt x="3505" y="13"/>
                    <a:pt x="3473" y="13"/>
                  </a:cubicBezTo>
                  <a:cubicBezTo>
                    <a:pt x="3440" y="13"/>
                    <a:pt x="3409" y="13"/>
                    <a:pt x="3378" y="12"/>
                  </a:cubicBezTo>
                  <a:cubicBezTo>
                    <a:pt x="3348" y="11"/>
                    <a:pt x="3316" y="11"/>
                    <a:pt x="3284" y="10"/>
                  </a:cubicBezTo>
                  <a:cubicBezTo>
                    <a:pt x="3286" y="19"/>
                    <a:pt x="3287" y="27"/>
                    <a:pt x="3287" y="32"/>
                  </a:cubicBezTo>
                  <a:cubicBezTo>
                    <a:pt x="3287" y="39"/>
                    <a:pt x="3286" y="47"/>
                    <a:pt x="3284" y="56"/>
                  </a:cubicBezTo>
                  <a:cubicBezTo>
                    <a:pt x="3294" y="54"/>
                    <a:pt x="3306" y="53"/>
                    <a:pt x="3319" y="52"/>
                  </a:cubicBezTo>
                  <a:cubicBezTo>
                    <a:pt x="3332" y="51"/>
                    <a:pt x="3345" y="50"/>
                    <a:pt x="3359" y="49"/>
                  </a:cubicBezTo>
                  <a:cubicBezTo>
                    <a:pt x="3373" y="49"/>
                    <a:pt x="3387" y="48"/>
                    <a:pt x="3401" y="48"/>
                  </a:cubicBezTo>
                  <a:cubicBezTo>
                    <a:pt x="3414" y="48"/>
                    <a:pt x="3428" y="48"/>
                    <a:pt x="3440" y="48"/>
                  </a:cubicBezTo>
                  <a:cubicBezTo>
                    <a:pt x="3442" y="98"/>
                    <a:pt x="3443" y="148"/>
                    <a:pt x="3443" y="199"/>
                  </a:cubicBezTo>
                  <a:cubicBezTo>
                    <a:pt x="3443" y="325"/>
                    <a:pt x="3443" y="325"/>
                    <a:pt x="3443" y="325"/>
                  </a:cubicBezTo>
                  <a:cubicBezTo>
                    <a:pt x="3443" y="357"/>
                    <a:pt x="3442" y="389"/>
                    <a:pt x="3441" y="420"/>
                  </a:cubicBezTo>
                  <a:cubicBezTo>
                    <a:pt x="3440" y="451"/>
                    <a:pt x="3438" y="482"/>
                    <a:pt x="3437" y="512"/>
                  </a:cubicBezTo>
                  <a:cubicBezTo>
                    <a:pt x="3448" y="511"/>
                    <a:pt x="3460" y="511"/>
                    <a:pt x="3473" y="511"/>
                  </a:cubicBezTo>
                  <a:cubicBezTo>
                    <a:pt x="3485" y="511"/>
                    <a:pt x="3497" y="511"/>
                    <a:pt x="3509" y="512"/>
                  </a:cubicBezTo>
                  <a:cubicBezTo>
                    <a:pt x="3507" y="482"/>
                    <a:pt x="3506" y="451"/>
                    <a:pt x="3504" y="420"/>
                  </a:cubicBezTo>
                  <a:cubicBezTo>
                    <a:pt x="3503" y="389"/>
                    <a:pt x="3503" y="357"/>
                    <a:pt x="3503" y="325"/>
                  </a:cubicBezTo>
                  <a:cubicBezTo>
                    <a:pt x="3503" y="199"/>
                    <a:pt x="3503" y="199"/>
                    <a:pt x="3503" y="199"/>
                  </a:cubicBezTo>
                  <a:cubicBezTo>
                    <a:pt x="3503" y="148"/>
                    <a:pt x="3503" y="98"/>
                    <a:pt x="3505" y="48"/>
                  </a:cubicBezTo>
                  <a:cubicBezTo>
                    <a:pt x="3518" y="48"/>
                    <a:pt x="3531" y="48"/>
                    <a:pt x="3545" y="48"/>
                  </a:cubicBezTo>
                  <a:cubicBezTo>
                    <a:pt x="3559" y="48"/>
                    <a:pt x="3573" y="49"/>
                    <a:pt x="3586" y="49"/>
                  </a:cubicBezTo>
                  <a:cubicBezTo>
                    <a:pt x="3600" y="50"/>
                    <a:pt x="3614" y="51"/>
                    <a:pt x="3627" y="52"/>
                  </a:cubicBezTo>
                  <a:cubicBezTo>
                    <a:pt x="3640" y="53"/>
                    <a:pt x="3651" y="54"/>
                    <a:pt x="3661" y="56"/>
                  </a:cubicBezTo>
                  <a:cubicBezTo>
                    <a:pt x="3659" y="47"/>
                    <a:pt x="3658" y="39"/>
                    <a:pt x="3658" y="33"/>
                  </a:cubicBezTo>
                  <a:cubicBezTo>
                    <a:pt x="3658" y="27"/>
                    <a:pt x="3659" y="19"/>
                    <a:pt x="3661" y="10"/>
                  </a:cubicBezTo>
                  <a:cubicBezTo>
                    <a:pt x="3629" y="11"/>
                    <a:pt x="3598" y="11"/>
                    <a:pt x="3567" y="12"/>
                  </a:cubicBezTo>
                  <a:close/>
                  <a:moveTo>
                    <a:pt x="4007" y="471"/>
                  </a:moveTo>
                  <a:cubicBezTo>
                    <a:pt x="3995" y="473"/>
                    <a:pt x="3981" y="475"/>
                    <a:pt x="3966" y="476"/>
                  </a:cubicBezTo>
                  <a:cubicBezTo>
                    <a:pt x="3950" y="477"/>
                    <a:pt x="3933" y="478"/>
                    <a:pt x="3915" y="479"/>
                  </a:cubicBezTo>
                  <a:cubicBezTo>
                    <a:pt x="3897" y="480"/>
                    <a:pt x="3879" y="480"/>
                    <a:pt x="3861" y="480"/>
                  </a:cubicBezTo>
                  <a:cubicBezTo>
                    <a:pt x="3809" y="480"/>
                    <a:pt x="3809" y="480"/>
                    <a:pt x="3809" y="480"/>
                  </a:cubicBezTo>
                  <a:cubicBezTo>
                    <a:pt x="3809" y="471"/>
                    <a:pt x="3808" y="457"/>
                    <a:pt x="3808" y="439"/>
                  </a:cubicBezTo>
                  <a:cubicBezTo>
                    <a:pt x="3808" y="421"/>
                    <a:pt x="3808" y="398"/>
                    <a:pt x="3808" y="370"/>
                  </a:cubicBezTo>
                  <a:cubicBezTo>
                    <a:pt x="3808" y="298"/>
                    <a:pt x="3808" y="298"/>
                    <a:pt x="3808" y="298"/>
                  </a:cubicBezTo>
                  <a:cubicBezTo>
                    <a:pt x="3808" y="290"/>
                    <a:pt x="3808" y="284"/>
                    <a:pt x="3808" y="279"/>
                  </a:cubicBezTo>
                  <a:cubicBezTo>
                    <a:pt x="3808" y="273"/>
                    <a:pt x="3809" y="269"/>
                    <a:pt x="3809" y="264"/>
                  </a:cubicBezTo>
                  <a:cubicBezTo>
                    <a:pt x="3817" y="264"/>
                    <a:pt x="3829" y="264"/>
                    <a:pt x="3844" y="265"/>
                  </a:cubicBezTo>
                  <a:cubicBezTo>
                    <a:pt x="3859" y="265"/>
                    <a:pt x="3875" y="265"/>
                    <a:pt x="3892" y="265"/>
                  </a:cubicBezTo>
                  <a:cubicBezTo>
                    <a:pt x="3908" y="266"/>
                    <a:pt x="3925" y="266"/>
                    <a:pt x="3942" y="267"/>
                  </a:cubicBezTo>
                  <a:cubicBezTo>
                    <a:pt x="3959" y="268"/>
                    <a:pt x="3974" y="269"/>
                    <a:pt x="3986" y="271"/>
                  </a:cubicBezTo>
                  <a:cubicBezTo>
                    <a:pt x="3985" y="264"/>
                    <a:pt x="3984" y="256"/>
                    <a:pt x="3984" y="249"/>
                  </a:cubicBezTo>
                  <a:cubicBezTo>
                    <a:pt x="3984" y="241"/>
                    <a:pt x="3985" y="234"/>
                    <a:pt x="3986" y="226"/>
                  </a:cubicBezTo>
                  <a:cubicBezTo>
                    <a:pt x="3976" y="227"/>
                    <a:pt x="3964" y="228"/>
                    <a:pt x="3952" y="229"/>
                  </a:cubicBezTo>
                  <a:cubicBezTo>
                    <a:pt x="3940" y="230"/>
                    <a:pt x="3927" y="230"/>
                    <a:pt x="3913" y="231"/>
                  </a:cubicBezTo>
                  <a:cubicBezTo>
                    <a:pt x="3899" y="232"/>
                    <a:pt x="3883" y="232"/>
                    <a:pt x="3866" y="233"/>
                  </a:cubicBezTo>
                  <a:cubicBezTo>
                    <a:pt x="3849" y="233"/>
                    <a:pt x="3830" y="234"/>
                    <a:pt x="3809" y="234"/>
                  </a:cubicBezTo>
                  <a:cubicBezTo>
                    <a:pt x="3809" y="224"/>
                    <a:pt x="3808" y="211"/>
                    <a:pt x="3808" y="193"/>
                  </a:cubicBezTo>
                  <a:cubicBezTo>
                    <a:pt x="3808" y="175"/>
                    <a:pt x="3808" y="156"/>
                    <a:pt x="3808" y="137"/>
                  </a:cubicBezTo>
                  <a:cubicBezTo>
                    <a:pt x="3808" y="119"/>
                    <a:pt x="3808" y="103"/>
                    <a:pt x="3809" y="89"/>
                  </a:cubicBezTo>
                  <a:cubicBezTo>
                    <a:pt x="3810" y="74"/>
                    <a:pt x="3810" y="60"/>
                    <a:pt x="3811" y="44"/>
                  </a:cubicBezTo>
                  <a:cubicBezTo>
                    <a:pt x="3835" y="44"/>
                    <a:pt x="3855" y="44"/>
                    <a:pt x="3872" y="45"/>
                  </a:cubicBezTo>
                  <a:cubicBezTo>
                    <a:pt x="3889" y="46"/>
                    <a:pt x="3905" y="47"/>
                    <a:pt x="3919" y="48"/>
                  </a:cubicBezTo>
                  <a:cubicBezTo>
                    <a:pt x="3934" y="49"/>
                    <a:pt x="3948" y="50"/>
                    <a:pt x="3960" y="51"/>
                  </a:cubicBezTo>
                  <a:cubicBezTo>
                    <a:pt x="3973" y="52"/>
                    <a:pt x="3988" y="53"/>
                    <a:pt x="4003" y="54"/>
                  </a:cubicBezTo>
                  <a:cubicBezTo>
                    <a:pt x="4002" y="46"/>
                    <a:pt x="4001" y="39"/>
                    <a:pt x="4001" y="32"/>
                  </a:cubicBezTo>
                  <a:cubicBezTo>
                    <a:pt x="4001" y="24"/>
                    <a:pt x="4002" y="17"/>
                    <a:pt x="4003" y="10"/>
                  </a:cubicBezTo>
                  <a:cubicBezTo>
                    <a:pt x="3981" y="11"/>
                    <a:pt x="3960" y="11"/>
                    <a:pt x="3938" y="12"/>
                  </a:cubicBezTo>
                  <a:cubicBezTo>
                    <a:pt x="3917" y="13"/>
                    <a:pt x="3895" y="13"/>
                    <a:pt x="3873" y="13"/>
                  </a:cubicBezTo>
                  <a:cubicBezTo>
                    <a:pt x="3851" y="13"/>
                    <a:pt x="3829" y="13"/>
                    <a:pt x="3807" y="12"/>
                  </a:cubicBezTo>
                  <a:cubicBezTo>
                    <a:pt x="3786" y="11"/>
                    <a:pt x="3764" y="11"/>
                    <a:pt x="3742" y="10"/>
                  </a:cubicBezTo>
                  <a:cubicBezTo>
                    <a:pt x="3743" y="41"/>
                    <a:pt x="3745" y="72"/>
                    <a:pt x="3746" y="103"/>
                  </a:cubicBezTo>
                  <a:cubicBezTo>
                    <a:pt x="3747" y="135"/>
                    <a:pt x="3748" y="166"/>
                    <a:pt x="3748" y="198"/>
                  </a:cubicBezTo>
                  <a:cubicBezTo>
                    <a:pt x="3748" y="324"/>
                    <a:pt x="3748" y="324"/>
                    <a:pt x="3748" y="324"/>
                  </a:cubicBezTo>
                  <a:cubicBezTo>
                    <a:pt x="3748" y="357"/>
                    <a:pt x="3747" y="388"/>
                    <a:pt x="3746" y="419"/>
                  </a:cubicBezTo>
                  <a:cubicBezTo>
                    <a:pt x="3745" y="450"/>
                    <a:pt x="3743" y="481"/>
                    <a:pt x="3742" y="512"/>
                  </a:cubicBezTo>
                  <a:cubicBezTo>
                    <a:pt x="3764" y="511"/>
                    <a:pt x="3787" y="511"/>
                    <a:pt x="3809" y="511"/>
                  </a:cubicBezTo>
                  <a:cubicBezTo>
                    <a:pt x="3941" y="511"/>
                    <a:pt x="3941" y="511"/>
                    <a:pt x="3941" y="511"/>
                  </a:cubicBezTo>
                  <a:cubicBezTo>
                    <a:pt x="3963" y="511"/>
                    <a:pt x="3985" y="511"/>
                    <a:pt x="4007" y="512"/>
                  </a:cubicBezTo>
                  <a:cubicBezTo>
                    <a:pt x="4005" y="508"/>
                    <a:pt x="4005" y="501"/>
                    <a:pt x="4005" y="493"/>
                  </a:cubicBezTo>
                  <a:cubicBezTo>
                    <a:pt x="4005" y="490"/>
                    <a:pt x="4005" y="486"/>
                    <a:pt x="4005" y="482"/>
                  </a:cubicBezTo>
                  <a:cubicBezTo>
                    <a:pt x="4005" y="478"/>
                    <a:pt x="4006" y="474"/>
                    <a:pt x="4007" y="471"/>
                  </a:cubicBezTo>
                  <a:close/>
                  <a:moveTo>
                    <a:pt x="4627" y="265"/>
                  </a:moveTo>
                  <a:cubicBezTo>
                    <a:pt x="4622" y="222"/>
                    <a:pt x="4617" y="180"/>
                    <a:pt x="4613" y="136"/>
                  </a:cubicBezTo>
                  <a:cubicBezTo>
                    <a:pt x="4608" y="92"/>
                    <a:pt x="4603" y="47"/>
                    <a:pt x="4598" y="0"/>
                  </a:cubicBezTo>
                  <a:cubicBezTo>
                    <a:pt x="4588" y="0"/>
                    <a:pt x="4588" y="0"/>
                    <a:pt x="4588" y="0"/>
                  </a:cubicBezTo>
                  <a:cubicBezTo>
                    <a:pt x="4576" y="23"/>
                    <a:pt x="4563" y="47"/>
                    <a:pt x="4549" y="73"/>
                  </a:cubicBezTo>
                  <a:cubicBezTo>
                    <a:pt x="4534" y="98"/>
                    <a:pt x="4520" y="125"/>
                    <a:pt x="4506" y="152"/>
                  </a:cubicBezTo>
                  <a:cubicBezTo>
                    <a:pt x="4491" y="178"/>
                    <a:pt x="4477" y="205"/>
                    <a:pt x="4463" y="231"/>
                  </a:cubicBezTo>
                  <a:cubicBezTo>
                    <a:pt x="4449" y="257"/>
                    <a:pt x="4436" y="281"/>
                    <a:pt x="4424" y="304"/>
                  </a:cubicBezTo>
                  <a:cubicBezTo>
                    <a:pt x="4412" y="326"/>
                    <a:pt x="4401" y="346"/>
                    <a:pt x="4392" y="363"/>
                  </a:cubicBezTo>
                  <a:cubicBezTo>
                    <a:pt x="4383" y="381"/>
                    <a:pt x="4376" y="394"/>
                    <a:pt x="4371" y="403"/>
                  </a:cubicBezTo>
                  <a:cubicBezTo>
                    <a:pt x="4333" y="335"/>
                    <a:pt x="4297" y="267"/>
                    <a:pt x="4263" y="202"/>
                  </a:cubicBezTo>
                  <a:cubicBezTo>
                    <a:pt x="4228" y="137"/>
                    <a:pt x="4194" y="69"/>
                    <a:pt x="4161" y="0"/>
                  </a:cubicBezTo>
                  <a:cubicBezTo>
                    <a:pt x="4148" y="0"/>
                    <a:pt x="4148" y="0"/>
                    <a:pt x="4148" y="0"/>
                  </a:cubicBezTo>
                  <a:cubicBezTo>
                    <a:pt x="4144" y="39"/>
                    <a:pt x="4140" y="80"/>
                    <a:pt x="4134" y="123"/>
                  </a:cubicBezTo>
                  <a:cubicBezTo>
                    <a:pt x="4129" y="167"/>
                    <a:pt x="4123" y="210"/>
                    <a:pt x="4117" y="255"/>
                  </a:cubicBezTo>
                  <a:cubicBezTo>
                    <a:pt x="4110" y="299"/>
                    <a:pt x="4104" y="343"/>
                    <a:pt x="4097" y="387"/>
                  </a:cubicBezTo>
                  <a:cubicBezTo>
                    <a:pt x="4090" y="431"/>
                    <a:pt x="4084" y="473"/>
                    <a:pt x="4077" y="512"/>
                  </a:cubicBezTo>
                  <a:cubicBezTo>
                    <a:pt x="4085" y="511"/>
                    <a:pt x="4094" y="511"/>
                    <a:pt x="4103" y="511"/>
                  </a:cubicBezTo>
                  <a:cubicBezTo>
                    <a:pt x="4112" y="511"/>
                    <a:pt x="4121" y="511"/>
                    <a:pt x="4128" y="512"/>
                  </a:cubicBezTo>
                  <a:cubicBezTo>
                    <a:pt x="4128" y="493"/>
                    <a:pt x="4130" y="468"/>
                    <a:pt x="4132" y="437"/>
                  </a:cubicBezTo>
                  <a:cubicBezTo>
                    <a:pt x="4135" y="407"/>
                    <a:pt x="4137" y="374"/>
                    <a:pt x="4141" y="340"/>
                  </a:cubicBezTo>
                  <a:cubicBezTo>
                    <a:pt x="4144" y="306"/>
                    <a:pt x="4148" y="271"/>
                    <a:pt x="4152" y="235"/>
                  </a:cubicBezTo>
                  <a:cubicBezTo>
                    <a:pt x="4156" y="200"/>
                    <a:pt x="4160" y="167"/>
                    <a:pt x="4164" y="137"/>
                  </a:cubicBezTo>
                  <a:cubicBezTo>
                    <a:pt x="4165" y="137"/>
                    <a:pt x="4165" y="137"/>
                    <a:pt x="4165" y="137"/>
                  </a:cubicBezTo>
                  <a:cubicBezTo>
                    <a:pt x="4197" y="201"/>
                    <a:pt x="4229" y="264"/>
                    <a:pt x="4261" y="326"/>
                  </a:cubicBezTo>
                  <a:cubicBezTo>
                    <a:pt x="4293" y="388"/>
                    <a:pt x="4324" y="449"/>
                    <a:pt x="4353" y="511"/>
                  </a:cubicBezTo>
                  <a:cubicBezTo>
                    <a:pt x="4360" y="511"/>
                    <a:pt x="4360" y="511"/>
                    <a:pt x="4360" y="511"/>
                  </a:cubicBezTo>
                  <a:cubicBezTo>
                    <a:pt x="4389" y="445"/>
                    <a:pt x="4420" y="381"/>
                    <a:pt x="4452" y="320"/>
                  </a:cubicBezTo>
                  <a:cubicBezTo>
                    <a:pt x="4485" y="260"/>
                    <a:pt x="4518" y="198"/>
                    <a:pt x="4551" y="137"/>
                  </a:cubicBezTo>
                  <a:cubicBezTo>
                    <a:pt x="4553" y="137"/>
                    <a:pt x="4553" y="137"/>
                    <a:pt x="4553" y="137"/>
                  </a:cubicBezTo>
                  <a:cubicBezTo>
                    <a:pt x="4561" y="200"/>
                    <a:pt x="4567" y="263"/>
                    <a:pt x="4573" y="324"/>
                  </a:cubicBezTo>
                  <a:cubicBezTo>
                    <a:pt x="4578" y="385"/>
                    <a:pt x="4583" y="448"/>
                    <a:pt x="4589" y="512"/>
                  </a:cubicBezTo>
                  <a:cubicBezTo>
                    <a:pt x="4595" y="511"/>
                    <a:pt x="4600" y="511"/>
                    <a:pt x="4606" y="511"/>
                  </a:cubicBezTo>
                  <a:cubicBezTo>
                    <a:pt x="4640" y="511"/>
                    <a:pt x="4640" y="511"/>
                    <a:pt x="4640" y="511"/>
                  </a:cubicBezTo>
                  <a:cubicBezTo>
                    <a:pt x="4646" y="511"/>
                    <a:pt x="4652" y="511"/>
                    <a:pt x="4658" y="512"/>
                  </a:cubicBezTo>
                  <a:cubicBezTo>
                    <a:pt x="4652" y="472"/>
                    <a:pt x="4646" y="431"/>
                    <a:pt x="4641" y="390"/>
                  </a:cubicBezTo>
                  <a:cubicBezTo>
                    <a:pt x="4637" y="349"/>
                    <a:pt x="4632" y="307"/>
                    <a:pt x="4627" y="265"/>
                  </a:cubicBezTo>
                  <a:close/>
                  <a:moveTo>
                    <a:pt x="5009" y="295"/>
                  </a:moveTo>
                  <a:cubicBezTo>
                    <a:pt x="4997" y="279"/>
                    <a:pt x="4983" y="266"/>
                    <a:pt x="4966" y="256"/>
                  </a:cubicBezTo>
                  <a:cubicBezTo>
                    <a:pt x="4949" y="245"/>
                    <a:pt x="4930" y="237"/>
                    <a:pt x="4910" y="230"/>
                  </a:cubicBezTo>
                  <a:cubicBezTo>
                    <a:pt x="4891" y="222"/>
                    <a:pt x="4872" y="214"/>
                    <a:pt x="4855" y="205"/>
                  </a:cubicBezTo>
                  <a:cubicBezTo>
                    <a:pt x="4838" y="196"/>
                    <a:pt x="4824" y="185"/>
                    <a:pt x="4812" y="172"/>
                  </a:cubicBezTo>
                  <a:cubicBezTo>
                    <a:pt x="4801" y="159"/>
                    <a:pt x="4795" y="141"/>
                    <a:pt x="4795" y="118"/>
                  </a:cubicBezTo>
                  <a:cubicBezTo>
                    <a:pt x="4795" y="105"/>
                    <a:pt x="4797" y="93"/>
                    <a:pt x="4802" y="81"/>
                  </a:cubicBezTo>
                  <a:cubicBezTo>
                    <a:pt x="4807" y="70"/>
                    <a:pt x="4813" y="60"/>
                    <a:pt x="4822" y="52"/>
                  </a:cubicBezTo>
                  <a:cubicBezTo>
                    <a:pt x="4830" y="44"/>
                    <a:pt x="4840" y="38"/>
                    <a:pt x="4852" y="34"/>
                  </a:cubicBezTo>
                  <a:cubicBezTo>
                    <a:pt x="4863" y="29"/>
                    <a:pt x="4876" y="27"/>
                    <a:pt x="4890" y="27"/>
                  </a:cubicBezTo>
                  <a:cubicBezTo>
                    <a:pt x="4903" y="27"/>
                    <a:pt x="4915" y="29"/>
                    <a:pt x="4925" y="34"/>
                  </a:cubicBezTo>
                  <a:cubicBezTo>
                    <a:pt x="4934" y="39"/>
                    <a:pt x="4943" y="44"/>
                    <a:pt x="4950" y="51"/>
                  </a:cubicBezTo>
                  <a:cubicBezTo>
                    <a:pt x="4957" y="58"/>
                    <a:pt x="4963" y="66"/>
                    <a:pt x="4967" y="74"/>
                  </a:cubicBezTo>
                  <a:cubicBezTo>
                    <a:pt x="4971" y="82"/>
                    <a:pt x="4974" y="89"/>
                    <a:pt x="4977" y="96"/>
                  </a:cubicBezTo>
                  <a:cubicBezTo>
                    <a:pt x="4985" y="96"/>
                    <a:pt x="4985" y="96"/>
                    <a:pt x="4985" y="96"/>
                  </a:cubicBezTo>
                  <a:cubicBezTo>
                    <a:pt x="4988" y="82"/>
                    <a:pt x="4991" y="70"/>
                    <a:pt x="4994" y="61"/>
                  </a:cubicBezTo>
                  <a:cubicBezTo>
                    <a:pt x="4997" y="52"/>
                    <a:pt x="5001" y="43"/>
                    <a:pt x="5005" y="34"/>
                  </a:cubicBezTo>
                  <a:cubicBezTo>
                    <a:pt x="4991" y="23"/>
                    <a:pt x="4975" y="14"/>
                    <a:pt x="4958" y="9"/>
                  </a:cubicBezTo>
                  <a:cubicBezTo>
                    <a:pt x="4941" y="3"/>
                    <a:pt x="4920" y="0"/>
                    <a:pt x="4897" y="0"/>
                  </a:cubicBezTo>
                  <a:cubicBezTo>
                    <a:pt x="4873" y="0"/>
                    <a:pt x="4851" y="4"/>
                    <a:pt x="4831" y="10"/>
                  </a:cubicBezTo>
                  <a:cubicBezTo>
                    <a:pt x="4812" y="17"/>
                    <a:pt x="4795" y="27"/>
                    <a:pt x="4781" y="39"/>
                  </a:cubicBezTo>
                  <a:cubicBezTo>
                    <a:pt x="4767" y="51"/>
                    <a:pt x="4756" y="66"/>
                    <a:pt x="4749" y="82"/>
                  </a:cubicBezTo>
                  <a:cubicBezTo>
                    <a:pt x="4742" y="99"/>
                    <a:pt x="4738" y="118"/>
                    <a:pt x="4738" y="138"/>
                  </a:cubicBezTo>
                  <a:cubicBezTo>
                    <a:pt x="4738" y="167"/>
                    <a:pt x="4744" y="190"/>
                    <a:pt x="4755" y="207"/>
                  </a:cubicBezTo>
                  <a:cubicBezTo>
                    <a:pt x="4767" y="224"/>
                    <a:pt x="4781" y="238"/>
                    <a:pt x="4798" y="249"/>
                  </a:cubicBezTo>
                  <a:cubicBezTo>
                    <a:pt x="4815" y="260"/>
                    <a:pt x="4834" y="269"/>
                    <a:pt x="4853" y="277"/>
                  </a:cubicBezTo>
                  <a:cubicBezTo>
                    <a:pt x="4873" y="284"/>
                    <a:pt x="4892" y="292"/>
                    <a:pt x="4909" y="301"/>
                  </a:cubicBezTo>
                  <a:cubicBezTo>
                    <a:pt x="4926" y="310"/>
                    <a:pt x="4940" y="321"/>
                    <a:pt x="4951" y="334"/>
                  </a:cubicBezTo>
                  <a:cubicBezTo>
                    <a:pt x="4963" y="347"/>
                    <a:pt x="4969" y="365"/>
                    <a:pt x="4969" y="387"/>
                  </a:cubicBezTo>
                  <a:cubicBezTo>
                    <a:pt x="4969" y="402"/>
                    <a:pt x="4966" y="416"/>
                    <a:pt x="4961" y="429"/>
                  </a:cubicBezTo>
                  <a:cubicBezTo>
                    <a:pt x="4956" y="442"/>
                    <a:pt x="4949" y="453"/>
                    <a:pt x="4940" y="462"/>
                  </a:cubicBezTo>
                  <a:cubicBezTo>
                    <a:pt x="4931" y="472"/>
                    <a:pt x="4920" y="479"/>
                    <a:pt x="4908" y="485"/>
                  </a:cubicBezTo>
                  <a:cubicBezTo>
                    <a:pt x="4895" y="491"/>
                    <a:pt x="4880" y="493"/>
                    <a:pt x="4864" y="493"/>
                  </a:cubicBezTo>
                  <a:cubicBezTo>
                    <a:pt x="4848" y="493"/>
                    <a:pt x="4834" y="491"/>
                    <a:pt x="4822" y="486"/>
                  </a:cubicBezTo>
                  <a:cubicBezTo>
                    <a:pt x="4809" y="482"/>
                    <a:pt x="4798" y="476"/>
                    <a:pt x="4788" y="469"/>
                  </a:cubicBezTo>
                  <a:cubicBezTo>
                    <a:pt x="4779" y="461"/>
                    <a:pt x="4771" y="453"/>
                    <a:pt x="4764" y="444"/>
                  </a:cubicBezTo>
                  <a:cubicBezTo>
                    <a:pt x="4757" y="435"/>
                    <a:pt x="4752" y="426"/>
                    <a:pt x="4748" y="417"/>
                  </a:cubicBezTo>
                  <a:cubicBezTo>
                    <a:pt x="4740" y="417"/>
                    <a:pt x="4740" y="417"/>
                    <a:pt x="4740" y="417"/>
                  </a:cubicBezTo>
                  <a:cubicBezTo>
                    <a:pt x="4738" y="431"/>
                    <a:pt x="4736" y="443"/>
                    <a:pt x="4735" y="452"/>
                  </a:cubicBezTo>
                  <a:cubicBezTo>
                    <a:pt x="4733" y="461"/>
                    <a:pt x="4730" y="471"/>
                    <a:pt x="4726" y="482"/>
                  </a:cubicBezTo>
                  <a:cubicBezTo>
                    <a:pt x="4738" y="493"/>
                    <a:pt x="4754" y="502"/>
                    <a:pt x="4773" y="510"/>
                  </a:cubicBezTo>
                  <a:cubicBezTo>
                    <a:pt x="4792" y="518"/>
                    <a:pt x="4816" y="522"/>
                    <a:pt x="4846" y="522"/>
                  </a:cubicBezTo>
                  <a:cubicBezTo>
                    <a:pt x="4875" y="522"/>
                    <a:pt x="4900" y="518"/>
                    <a:pt x="4922" y="510"/>
                  </a:cubicBezTo>
                  <a:cubicBezTo>
                    <a:pt x="4944" y="502"/>
                    <a:pt x="4963" y="490"/>
                    <a:pt x="4979" y="475"/>
                  </a:cubicBezTo>
                  <a:cubicBezTo>
                    <a:pt x="4994" y="461"/>
                    <a:pt x="5006" y="443"/>
                    <a:pt x="5014" y="423"/>
                  </a:cubicBezTo>
                  <a:cubicBezTo>
                    <a:pt x="5022" y="403"/>
                    <a:pt x="5026" y="382"/>
                    <a:pt x="5026" y="359"/>
                  </a:cubicBezTo>
                  <a:cubicBezTo>
                    <a:pt x="5026" y="333"/>
                    <a:pt x="5020" y="311"/>
                    <a:pt x="5009" y="295"/>
                  </a:cubicBezTo>
                  <a:close/>
                </a:path>
              </a:pathLst>
            </a:custGeom>
            <a:solidFill>
              <a:srgbClr val="6D6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B05D9193-DF09-49C1-9966-F94A4FDBCC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10" y="1805"/>
              <a:ext cx="169" cy="169"/>
            </a:xfrm>
            <a:custGeom>
              <a:avLst/>
              <a:gdLst>
                <a:gd name="T0" fmla="*/ 91 w 181"/>
                <a:gd name="T1" fmla="*/ 0 h 180"/>
                <a:gd name="T2" fmla="*/ 181 w 181"/>
                <a:gd name="T3" fmla="*/ 90 h 180"/>
                <a:gd name="T4" fmla="*/ 91 w 181"/>
                <a:gd name="T5" fmla="*/ 180 h 180"/>
                <a:gd name="T6" fmla="*/ 0 w 181"/>
                <a:gd name="T7" fmla="*/ 90 h 180"/>
                <a:gd name="T8" fmla="*/ 91 w 181"/>
                <a:gd name="T9" fmla="*/ 0 h 180"/>
                <a:gd name="T10" fmla="*/ 91 w 181"/>
                <a:gd name="T11" fmla="*/ 171 h 180"/>
                <a:gd name="T12" fmla="*/ 171 w 181"/>
                <a:gd name="T13" fmla="*/ 90 h 180"/>
                <a:gd name="T14" fmla="*/ 91 w 181"/>
                <a:gd name="T15" fmla="*/ 9 h 180"/>
                <a:gd name="T16" fmla="*/ 11 w 181"/>
                <a:gd name="T17" fmla="*/ 90 h 180"/>
                <a:gd name="T18" fmla="*/ 91 w 181"/>
                <a:gd name="T19" fmla="*/ 171 h 180"/>
                <a:gd name="T20" fmla="*/ 57 w 181"/>
                <a:gd name="T21" fmla="*/ 66 h 180"/>
                <a:gd name="T22" fmla="*/ 56 w 181"/>
                <a:gd name="T23" fmla="*/ 32 h 180"/>
                <a:gd name="T24" fmla="*/ 76 w 181"/>
                <a:gd name="T25" fmla="*/ 33 h 180"/>
                <a:gd name="T26" fmla="*/ 97 w 181"/>
                <a:gd name="T27" fmla="*/ 32 h 180"/>
                <a:gd name="T28" fmla="*/ 129 w 181"/>
                <a:gd name="T29" fmla="*/ 57 h 180"/>
                <a:gd name="T30" fmla="*/ 94 w 181"/>
                <a:gd name="T31" fmla="*/ 89 h 180"/>
                <a:gd name="T32" fmla="*/ 139 w 181"/>
                <a:gd name="T33" fmla="*/ 144 h 180"/>
                <a:gd name="T34" fmla="*/ 139 w 181"/>
                <a:gd name="T35" fmla="*/ 145 h 180"/>
                <a:gd name="T36" fmla="*/ 129 w 181"/>
                <a:gd name="T37" fmla="*/ 144 h 180"/>
                <a:gd name="T38" fmla="*/ 119 w 181"/>
                <a:gd name="T39" fmla="*/ 145 h 180"/>
                <a:gd name="T40" fmla="*/ 79 w 181"/>
                <a:gd name="T41" fmla="*/ 91 h 180"/>
                <a:gd name="T42" fmla="*/ 70 w 181"/>
                <a:gd name="T43" fmla="*/ 91 h 180"/>
                <a:gd name="T44" fmla="*/ 70 w 181"/>
                <a:gd name="T45" fmla="*/ 108 h 180"/>
                <a:gd name="T46" fmla="*/ 72 w 181"/>
                <a:gd name="T47" fmla="*/ 145 h 180"/>
                <a:gd name="T48" fmla="*/ 64 w 181"/>
                <a:gd name="T49" fmla="*/ 144 h 180"/>
                <a:gd name="T50" fmla="*/ 56 w 181"/>
                <a:gd name="T51" fmla="*/ 145 h 180"/>
                <a:gd name="T52" fmla="*/ 57 w 181"/>
                <a:gd name="T53" fmla="*/ 109 h 180"/>
                <a:gd name="T54" fmla="*/ 57 w 181"/>
                <a:gd name="T55" fmla="*/ 66 h 180"/>
                <a:gd name="T56" fmla="*/ 70 w 181"/>
                <a:gd name="T57" fmla="*/ 84 h 180"/>
                <a:gd name="T58" fmla="*/ 81 w 181"/>
                <a:gd name="T59" fmla="*/ 85 h 180"/>
                <a:gd name="T60" fmla="*/ 113 w 181"/>
                <a:gd name="T61" fmla="*/ 59 h 180"/>
                <a:gd name="T62" fmla="*/ 89 w 181"/>
                <a:gd name="T63" fmla="*/ 38 h 180"/>
                <a:gd name="T64" fmla="*/ 72 w 181"/>
                <a:gd name="T65" fmla="*/ 40 h 180"/>
                <a:gd name="T66" fmla="*/ 70 w 181"/>
                <a:gd name="T67" fmla="*/ 63 h 180"/>
                <a:gd name="T68" fmla="*/ 70 w 181"/>
                <a:gd name="T69" fmla="*/ 8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1" h="180">
                  <a:moveTo>
                    <a:pt x="91" y="0"/>
                  </a:moveTo>
                  <a:cubicBezTo>
                    <a:pt x="141" y="0"/>
                    <a:pt x="181" y="40"/>
                    <a:pt x="181" y="90"/>
                  </a:cubicBezTo>
                  <a:cubicBezTo>
                    <a:pt x="181" y="140"/>
                    <a:pt x="141" y="180"/>
                    <a:pt x="91" y="180"/>
                  </a:cubicBezTo>
                  <a:cubicBezTo>
                    <a:pt x="41" y="180"/>
                    <a:pt x="0" y="140"/>
                    <a:pt x="0" y="90"/>
                  </a:cubicBezTo>
                  <a:cubicBezTo>
                    <a:pt x="0" y="40"/>
                    <a:pt x="41" y="0"/>
                    <a:pt x="91" y="0"/>
                  </a:cubicBezTo>
                  <a:close/>
                  <a:moveTo>
                    <a:pt x="91" y="171"/>
                  </a:moveTo>
                  <a:cubicBezTo>
                    <a:pt x="136" y="171"/>
                    <a:pt x="171" y="135"/>
                    <a:pt x="171" y="90"/>
                  </a:cubicBezTo>
                  <a:cubicBezTo>
                    <a:pt x="171" y="45"/>
                    <a:pt x="136" y="9"/>
                    <a:pt x="91" y="9"/>
                  </a:cubicBezTo>
                  <a:cubicBezTo>
                    <a:pt x="46" y="9"/>
                    <a:pt x="11" y="45"/>
                    <a:pt x="11" y="90"/>
                  </a:cubicBezTo>
                  <a:cubicBezTo>
                    <a:pt x="11" y="135"/>
                    <a:pt x="46" y="171"/>
                    <a:pt x="91" y="171"/>
                  </a:cubicBezTo>
                  <a:close/>
                  <a:moveTo>
                    <a:pt x="57" y="66"/>
                  </a:moveTo>
                  <a:cubicBezTo>
                    <a:pt x="57" y="55"/>
                    <a:pt x="57" y="42"/>
                    <a:pt x="56" y="32"/>
                  </a:cubicBezTo>
                  <a:cubicBezTo>
                    <a:pt x="62" y="33"/>
                    <a:pt x="69" y="33"/>
                    <a:pt x="76" y="33"/>
                  </a:cubicBezTo>
                  <a:cubicBezTo>
                    <a:pt x="83" y="33"/>
                    <a:pt x="90" y="32"/>
                    <a:pt x="97" y="32"/>
                  </a:cubicBezTo>
                  <a:cubicBezTo>
                    <a:pt x="114" y="32"/>
                    <a:pt x="129" y="40"/>
                    <a:pt x="129" y="57"/>
                  </a:cubicBezTo>
                  <a:cubicBezTo>
                    <a:pt x="129" y="78"/>
                    <a:pt x="107" y="88"/>
                    <a:pt x="94" y="89"/>
                  </a:cubicBezTo>
                  <a:cubicBezTo>
                    <a:pt x="107" y="105"/>
                    <a:pt x="128" y="135"/>
                    <a:pt x="139" y="144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35" y="144"/>
                    <a:pt x="132" y="144"/>
                    <a:pt x="129" y="144"/>
                  </a:cubicBezTo>
                  <a:cubicBezTo>
                    <a:pt x="126" y="144"/>
                    <a:pt x="122" y="144"/>
                    <a:pt x="119" y="145"/>
                  </a:cubicBezTo>
                  <a:cubicBezTo>
                    <a:pt x="107" y="127"/>
                    <a:pt x="93" y="109"/>
                    <a:pt x="79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0" y="108"/>
                    <a:pt x="70" y="108"/>
                    <a:pt x="70" y="108"/>
                  </a:cubicBezTo>
                  <a:cubicBezTo>
                    <a:pt x="70" y="121"/>
                    <a:pt x="71" y="133"/>
                    <a:pt x="72" y="145"/>
                  </a:cubicBezTo>
                  <a:cubicBezTo>
                    <a:pt x="69" y="144"/>
                    <a:pt x="66" y="144"/>
                    <a:pt x="64" y="144"/>
                  </a:cubicBezTo>
                  <a:cubicBezTo>
                    <a:pt x="61" y="144"/>
                    <a:pt x="58" y="144"/>
                    <a:pt x="56" y="145"/>
                  </a:cubicBezTo>
                  <a:cubicBezTo>
                    <a:pt x="56" y="133"/>
                    <a:pt x="57" y="121"/>
                    <a:pt x="57" y="109"/>
                  </a:cubicBezTo>
                  <a:lnTo>
                    <a:pt x="57" y="66"/>
                  </a:lnTo>
                  <a:close/>
                  <a:moveTo>
                    <a:pt x="70" y="84"/>
                  </a:moveTo>
                  <a:cubicBezTo>
                    <a:pt x="72" y="84"/>
                    <a:pt x="76" y="85"/>
                    <a:pt x="81" y="85"/>
                  </a:cubicBezTo>
                  <a:cubicBezTo>
                    <a:pt x="98" y="85"/>
                    <a:pt x="113" y="78"/>
                    <a:pt x="113" y="59"/>
                  </a:cubicBezTo>
                  <a:cubicBezTo>
                    <a:pt x="113" y="46"/>
                    <a:pt x="103" y="38"/>
                    <a:pt x="89" y="38"/>
                  </a:cubicBezTo>
                  <a:cubicBezTo>
                    <a:pt x="83" y="38"/>
                    <a:pt x="77" y="39"/>
                    <a:pt x="72" y="40"/>
                  </a:cubicBezTo>
                  <a:cubicBezTo>
                    <a:pt x="71" y="47"/>
                    <a:pt x="70" y="55"/>
                    <a:pt x="70" y="63"/>
                  </a:cubicBezTo>
                  <a:lnTo>
                    <a:pt x="70" y="84"/>
                  </a:lnTo>
                  <a:close/>
                </a:path>
              </a:pathLst>
            </a:custGeom>
            <a:solidFill>
              <a:srgbClr val="6D6E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762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</p:sldLayoutIdLst>
  <p:hf hdr="0" dt="0"/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kern="1200" dirty="0">
          <a:solidFill>
            <a:schemeClr val="accent3"/>
          </a:solidFill>
          <a:latin typeface="Source Sans Pro Light" panose="020B0403030403020204" pitchFamily="34" charset="0"/>
          <a:ea typeface="Source Sans Pro Light" panose="020B0403030403020204" pitchFamily="34" charset="0"/>
          <a:cs typeface="+mn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400"/>
        </a:spcBef>
        <a:buClr>
          <a:schemeClr val="accent3"/>
        </a:buClr>
        <a:buFont typeface="Arial" panose="020B0604020202020204" pitchFamily="34" charset="0"/>
        <a:buChar char="•"/>
        <a:defRPr lang="en-US" sz="22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prstClr val="black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prstClr val="black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211">
          <p15:clr>
            <a:srgbClr val="F26B43"/>
          </p15:clr>
        </p15:guide>
        <p15:guide id="3" pos="5280">
          <p15:clr>
            <a:srgbClr val="F26B43"/>
          </p15:clr>
        </p15:guide>
        <p15:guide id="4" pos="7471">
          <p15:clr>
            <a:srgbClr val="F26B43"/>
          </p15:clr>
        </p15:guide>
        <p15:guide id="5" orient="horz" pos="2160">
          <p15:clr>
            <a:srgbClr val="F26B43"/>
          </p15:clr>
        </p15:guide>
        <p15:guide id="6" orient="horz" pos="200">
          <p15:clr>
            <a:srgbClr val="F26B43"/>
          </p15:clr>
        </p15:guide>
        <p15:guide id="7" orient="horz" pos="84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DAF0B7D-D250-41EF-B40D-F907FEF8B3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7" t="61578" r="-380" b="14627"/>
          <a:stretch/>
        </p:blipFill>
        <p:spPr>
          <a:xfrm>
            <a:off x="0" y="4551352"/>
            <a:ext cx="9660225" cy="230664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A0CD72-4E6A-410F-8FED-23911C6CF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48640"/>
            <a:ext cx="11049000" cy="100155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C9AE7C-5813-47D9-926E-121FC6D982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1" y="1789471"/>
            <a:ext cx="11030564" cy="451988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AC01B-E73C-4933-9D8E-E834A5E921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9978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Introduction to HPCC Systems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3A395-49B6-42AB-8B5F-538988FEB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0787" y="6356350"/>
            <a:ext cx="511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5718C1BF-DFC5-43E7-A1B6-F61E268242F2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857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</p:sldLayoutIdLst>
  <p:hf hdr="0" dt="0"/>
  <p:txStyles>
    <p:title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200" b="0" i="0" kern="1200" spc="0" dirty="0">
          <a:solidFill>
            <a:schemeClr val="tx1">
              <a:lumMod val="65000"/>
              <a:lumOff val="35000"/>
            </a:schemeClr>
          </a:solidFill>
          <a:latin typeface="Source Sans Pro Semibold" panose="020B0503030403020204" pitchFamily="34" charset="77"/>
          <a:ea typeface="+mn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ource Sans Pro" panose="020B0503030403020204" pitchFamily="34" charset="0"/>
        <a:buChar char="‒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36">
          <p15:clr>
            <a:srgbClr val="F26B43"/>
          </p15:clr>
        </p15:guide>
        <p15:guide id="2" pos="360">
          <p15:clr>
            <a:srgbClr val="F26B43"/>
          </p15:clr>
        </p15:guide>
        <p15:guide id="3" pos="7320">
          <p15:clr>
            <a:srgbClr val="F26B43"/>
          </p15:clr>
        </p15:guide>
        <p15:guide id="4" orient="horz" pos="39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18" Type="http://schemas.openxmlformats.org/officeDocument/2006/relationships/image" Target="../media/image35.svg"/><Relationship Id="rId26" Type="http://schemas.openxmlformats.org/officeDocument/2006/relationships/image" Target="../media/image43.svg"/><Relationship Id="rId3" Type="http://schemas.openxmlformats.org/officeDocument/2006/relationships/image" Target="../media/image20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3.svg"/><Relationship Id="rId20" Type="http://schemas.openxmlformats.org/officeDocument/2006/relationships/image" Target="../media/image37.sv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24" Type="http://schemas.openxmlformats.org/officeDocument/2006/relationships/image" Target="../media/image41.sv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10" Type="http://schemas.openxmlformats.org/officeDocument/2006/relationships/image" Target="../media/image27.svg"/><Relationship Id="rId19" Type="http://schemas.openxmlformats.org/officeDocument/2006/relationships/image" Target="../media/image36.pn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Relationship Id="rId22" Type="http://schemas.openxmlformats.org/officeDocument/2006/relationships/image" Target="../media/image39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ime_continue=192&amp;v=Lk78BCCtM-0" TargetMode="External"/><Relationship Id="rId2" Type="http://schemas.openxmlformats.org/officeDocument/2006/relationships/hyperlink" Target="https://hpccsystems-solutions-lab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dn.hpccsystems.com/releases/CE-Candidate-7.10.16/docs/EN_US/ECLStandardLibraryReference_EN_US-7.10.16-1.pdf" TargetMode="External"/><Relationship Id="rId4" Type="http://schemas.openxmlformats.org/officeDocument/2006/relationships/hyperlink" Target="http://cdn.hpccsystems.com/releases/CE-Candidate-7.0.24/docs/EN_US/ECLLanguageReference_EN_US-7.0.24-1.pdf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73082-56DE-4CCC-8383-5CC80B7E1C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605" y="933617"/>
            <a:ext cx="9853026" cy="1360171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7200" b="1" dirty="0"/>
              <a:t>Big Data &amp; HPCC Systems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92533" y="5153337"/>
            <a:ext cx="38963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  <a:lumOff val="35000"/>
                  </a:prst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HPCC-Systems Solution Labs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  <a:lumOff val="35000"/>
                  </a:prst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2022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234" y="3048864"/>
            <a:ext cx="3147836" cy="134939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362" y="3041074"/>
            <a:ext cx="3158008" cy="135718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2442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056174-E4EF-554C-9C0A-8781E4D2A1B0}"/>
              </a:ext>
            </a:extLst>
          </p:cNvPr>
          <p:cNvSpPr>
            <a:spLocks noGrp="1"/>
          </p:cNvSpPr>
          <p:nvPr/>
        </p:nvSpPr>
        <p:spPr>
          <a:xfrm>
            <a:off x="334962" y="489204"/>
            <a:ext cx="11513969" cy="8743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ECL Watch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D33B59-B0BA-5F48-91CD-3EA887756279}"/>
              </a:ext>
            </a:extLst>
          </p:cNvPr>
          <p:cNvSpPr>
            <a:spLocks noGrp="1"/>
          </p:cNvSpPr>
          <p:nvPr/>
        </p:nvSpPr>
        <p:spPr>
          <a:xfrm>
            <a:off x="334962" y="1537633"/>
            <a:ext cx="11522076" cy="483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rgbClr val="E12726"/>
              </a:buClr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E1272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Browser-based interface that provides admin control over a cluster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Monitor cluster status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Job information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View Data Profile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Schedule and reschedule periodic tasks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Manage data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Maintain Roxie queries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Security management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E1272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Default URL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http://hostname:8010</a:t>
            </a:r>
          </a:p>
        </p:txBody>
      </p:sp>
    </p:spTree>
    <p:extLst>
      <p:ext uri="{BB962C8B-B14F-4D97-AF65-F5344CB8AC3E}">
        <p14:creationId xmlns:p14="http://schemas.microsoft.com/office/powerpoint/2010/main" val="3488406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703" y="1334101"/>
            <a:ext cx="8772117" cy="5386192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361600" y="5451566"/>
            <a:ext cx="1236617" cy="5834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Clusters Name</a:t>
            </a:r>
          </a:p>
        </p:txBody>
      </p:sp>
      <p:cxnSp>
        <p:nvCxnSpPr>
          <p:cNvPr id="7" name="Straight Arrow Connector 6"/>
          <p:cNvCxnSpPr>
            <a:stCxn id="10" idx="1"/>
            <a:endCxn id="3" idx="6"/>
          </p:cNvCxnSpPr>
          <p:nvPr/>
        </p:nvCxnSpPr>
        <p:spPr>
          <a:xfrm flipH="1">
            <a:off x="2598217" y="5621382"/>
            <a:ext cx="1311930" cy="12192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3910147" y="4659084"/>
            <a:ext cx="3291842" cy="192459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910147" y="357052"/>
            <a:ext cx="1376600" cy="74226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View Workunits</a:t>
            </a:r>
          </a:p>
        </p:txBody>
      </p:sp>
      <p:cxnSp>
        <p:nvCxnSpPr>
          <p:cNvPr id="20" name="Straight Arrow Connector 19"/>
          <p:cNvCxnSpPr>
            <a:stCxn id="21" idx="0"/>
            <a:endCxn id="19" idx="4"/>
          </p:cNvCxnSpPr>
          <p:nvPr/>
        </p:nvCxnSpPr>
        <p:spPr>
          <a:xfrm flipH="1" flipV="1">
            <a:off x="4598447" y="1099321"/>
            <a:ext cx="1083896" cy="3637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5451565" y="1463042"/>
            <a:ext cx="461555" cy="39188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5542681" y="258212"/>
            <a:ext cx="919078" cy="74226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View Files</a:t>
            </a:r>
          </a:p>
        </p:txBody>
      </p:sp>
      <p:cxnSp>
        <p:nvCxnSpPr>
          <p:cNvPr id="40" name="Straight Arrow Connector 39"/>
          <p:cNvCxnSpPr>
            <a:stCxn id="41" idx="0"/>
            <a:endCxn id="39" idx="4"/>
          </p:cNvCxnSpPr>
          <p:nvPr/>
        </p:nvCxnSpPr>
        <p:spPr>
          <a:xfrm flipH="1" flipV="1">
            <a:off x="6002220" y="1000481"/>
            <a:ext cx="228762" cy="45052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6000204" y="1451008"/>
            <a:ext cx="461555" cy="39188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6610125" y="258212"/>
            <a:ext cx="1123086" cy="7203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Published Queries</a:t>
            </a:r>
          </a:p>
        </p:txBody>
      </p:sp>
      <p:cxnSp>
        <p:nvCxnSpPr>
          <p:cNvPr id="50" name="Straight Arrow Connector 49"/>
          <p:cNvCxnSpPr>
            <a:stCxn id="51" idx="0"/>
            <a:endCxn id="49" idx="4"/>
          </p:cNvCxnSpPr>
          <p:nvPr/>
        </p:nvCxnSpPr>
        <p:spPr>
          <a:xfrm flipV="1">
            <a:off x="6775912" y="978572"/>
            <a:ext cx="395756" cy="47665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6545134" y="1455226"/>
            <a:ext cx="461555" cy="39188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7963988" y="357051"/>
            <a:ext cx="1571897" cy="74226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Cluster Information</a:t>
            </a:r>
          </a:p>
        </p:txBody>
      </p:sp>
      <p:cxnSp>
        <p:nvCxnSpPr>
          <p:cNvPr id="56" name="Straight Arrow Connector 55"/>
          <p:cNvCxnSpPr>
            <a:stCxn id="57" idx="0"/>
            <a:endCxn id="55" idx="4"/>
          </p:cNvCxnSpPr>
          <p:nvPr/>
        </p:nvCxnSpPr>
        <p:spPr>
          <a:xfrm flipV="1">
            <a:off x="7323899" y="1099320"/>
            <a:ext cx="1426038" cy="34732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ounded Rectangle 56"/>
          <p:cNvSpPr/>
          <p:nvPr/>
        </p:nvSpPr>
        <p:spPr>
          <a:xfrm>
            <a:off x="7093121" y="1446647"/>
            <a:ext cx="461555" cy="39188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1696869" y="3374054"/>
            <a:ext cx="1236617" cy="58347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Clusters Usage</a:t>
            </a:r>
          </a:p>
        </p:txBody>
      </p:sp>
      <p:cxnSp>
        <p:nvCxnSpPr>
          <p:cNvPr id="61" name="Straight Arrow Connector 60"/>
          <p:cNvCxnSpPr>
            <a:stCxn id="62" idx="1"/>
            <a:endCxn id="60" idx="6"/>
          </p:cNvCxnSpPr>
          <p:nvPr/>
        </p:nvCxnSpPr>
        <p:spPr>
          <a:xfrm flipH="1">
            <a:off x="2933486" y="3663113"/>
            <a:ext cx="2439703" cy="267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/>
          <p:cNvSpPr/>
          <p:nvPr/>
        </p:nvSpPr>
        <p:spPr>
          <a:xfrm>
            <a:off x="5373189" y="3117669"/>
            <a:ext cx="1236936" cy="109088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9754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7918" y="1339403"/>
            <a:ext cx="4042893" cy="3532367"/>
          </a:xfr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>
            <a:noAutofit/>
          </a:bodyPr>
          <a:lstStyle/>
          <a:p>
            <a:pPr algn="ctr"/>
            <a:r>
              <a:rPr lang="en-US" sz="7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ECL </a:t>
            </a:r>
            <a:br>
              <a:rPr lang="en-US" sz="7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7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</a:t>
            </a:r>
            <a:br>
              <a:rPr lang="en-US" sz="7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7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Big Data</a:t>
            </a:r>
          </a:p>
        </p:txBody>
      </p:sp>
    </p:spTree>
    <p:extLst>
      <p:ext uri="{BB962C8B-B14F-4D97-AF65-F5344CB8AC3E}">
        <p14:creationId xmlns:p14="http://schemas.microsoft.com/office/powerpoint/2010/main" val="1396210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71500" y="548640"/>
            <a:ext cx="11049000" cy="10015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i="0" kern="1200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77"/>
                <a:ea typeface="+mn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 Semibold" panose="020B0503030403020204" pitchFamily="34" charset="77"/>
                <a:ea typeface="+mn-ea"/>
                <a:cs typeface="Arial" pitchFamily="34" charset="0"/>
              </a:rPr>
              <a:t>SQL vs. ECL (table and dataset)</a:t>
            </a:r>
          </a:p>
        </p:txBody>
      </p:sp>
      <p:sp>
        <p:nvSpPr>
          <p:cNvPr id="3" name="Rectangle 2"/>
          <p:cNvSpPr/>
          <p:nvPr/>
        </p:nvSpPr>
        <p:spPr>
          <a:xfrm>
            <a:off x="5789654" y="1917941"/>
            <a:ext cx="108857" cy="37664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78646" y="1464069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SQL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83026" y="146406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ECL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759" y="2116604"/>
            <a:ext cx="5567741" cy="3307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39" y="2116604"/>
            <a:ext cx="4844562" cy="3307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8120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71500" y="548640"/>
            <a:ext cx="11049000" cy="10015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i="0" kern="1200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77"/>
                <a:ea typeface="+mn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 Semibold" panose="020B0503030403020204" pitchFamily="34" charset="77"/>
                <a:ea typeface="+mn-ea"/>
                <a:cs typeface="Arial" pitchFamily="34" charset="0"/>
              </a:rPr>
              <a:t>SQL vs. ECL (sort, count, group)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331" y="1877218"/>
            <a:ext cx="2870186" cy="584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402967" y="1713932"/>
            <a:ext cx="108857" cy="37664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9" y="1902027"/>
            <a:ext cx="3737556" cy="323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092" y="3054015"/>
            <a:ext cx="3714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331" y="3125175"/>
            <a:ext cx="3253887" cy="586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331" y="4355653"/>
            <a:ext cx="2705611" cy="528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092" y="4246302"/>
            <a:ext cx="3162300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5777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269" y="157216"/>
            <a:ext cx="11049000" cy="1001559"/>
          </a:xfrm>
        </p:spPr>
        <p:txBody>
          <a:bodyPr/>
          <a:lstStyle/>
          <a:p>
            <a:r>
              <a:rPr lang="en-US" b="1" dirty="0"/>
              <a:t>ECL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269" y="1550199"/>
            <a:ext cx="7839332" cy="48423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ECL is a language design to query/manipulate massive data and is used for ETL (Extract, Transform, Load) and data visualization.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Extract</a:t>
            </a:r>
          </a:p>
          <a:p>
            <a:pPr marL="0" indent="0">
              <a:buNone/>
            </a:pPr>
            <a:r>
              <a:rPr lang="en-US" sz="2600" dirty="0"/>
              <a:t>Reading data from different type of datasets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Transform</a:t>
            </a:r>
          </a:p>
          <a:p>
            <a:pPr marL="0" indent="0">
              <a:buNone/>
            </a:pPr>
            <a:r>
              <a:rPr lang="en-US" sz="2600" dirty="0"/>
              <a:t>Formatting/converting data to needed shape, so it can be used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b="1" dirty="0"/>
              <a:t>Load</a:t>
            </a:r>
          </a:p>
          <a:p>
            <a:pPr marL="0" indent="0">
              <a:buNone/>
            </a:pPr>
            <a:r>
              <a:rPr lang="en-US" sz="2600" dirty="0"/>
              <a:t>Writing dataset to it’s target location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8410832" y="584886"/>
            <a:ext cx="3139184" cy="5807676"/>
            <a:chOff x="8410832" y="574946"/>
            <a:chExt cx="3139184" cy="6122416"/>
          </a:xfrm>
        </p:grpSpPr>
        <p:grpSp>
          <p:nvGrpSpPr>
            <p:cNvPr id="13" name="Group 12"/>
            <p:cNvGrpSpPr/>
            <p:nvPr/>
          </p:nvGrpSpPr>
          <p:grpSpPr>
            <a:xfrm>
              <a:off x="8410832" y="574946"/>
              <a:ext cx="2948954" cy="986744"/>
              <a:chOff x="8262715" y="1604565"/>
              <a:chExt cx="3484605" cy="1351005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8262715" y="1604565"/>
                <a:ext cx="3484605" cy="135100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1">
                    <a:shade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 panose="020B0503020204020204"/>
                  <a:ea typeface="+mn-ea"/>
                  <a:cs typeface="+mn-cs"/>
                </a:endParaRPr>
              </a:p>
            </p:txBody>
          </p:sp>
          <p:sp>
            <p:nvSpPr>
              <p:cNvPr id="5" name="Flowchart: Magnetic Disk 4"/>
              <p:cNvSpPr/>
              <p:nvPr/>
            </p:nvSpPr>
            <p:spPr>
              <a:xfrm>
                <a:off x="8578164" y="2240653"/>
                <a:ext cx="914400" cy="612648"/>
              </a:xfrm>
              <a:prstGeom prst="flowChartMagneticDisk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 panose="020B0503020204020204"/>
                  <a:ea typeface="+mn-ea"/>
                  <a:cs typeface="+mn-cs"/>
                </a:endParaRPr>
              </a:p>
            </p:txBody>
          </p:sp>
          <p:sp>
            <p:nvSpPr>
              <p:cNvPr id="6" name="Flowchart: Magnetic Disk 5"/>
              <p:cNvSpPr/>
              <p:nvPr/>
            </p:nvSpPr>
            <p:spPr>
              <a:xfrm>
                <a:off x="9593091" y="2240653"/>
                <a:ext cx="914400" cy="612648"/>
              </a:xfrm>
              <a:prstGeom prst="flowChartMagneticDisk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 panose="020B0503020204020204"/>
                  <a:ea typeface="+mn-ea"/>
                  <a:cs typeface="+mn-cs"/>
                </a:endParaRPr>
              </a:p>
            </p:txBody>
          </p:sp>
          <p:sp>
            <p:nvSpPr>
              <p:cNvPr id="11" name="Flowchart: Magnetic Disk 10"/>
              <p:cNvSpPr/>
              <p:nvPr/>
            </p:nvSpPr>
            <p:spPr>
              <a:xfrm>
                <a:off x="10645603" y="2240653"/>
                <a:ext cx="914400" cy="612648"/>
              </a:xfrm>
              <a:prstGeom prst="flowChartMagneticDisk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 panose="020B0503020204020204"/>
                  <a:ea typeface="+mn-ea"/>
                  <a:cs typeface="+mn-cs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9580863" y="1770832"/>
                <a:ext cx="848309" cy="369332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Source</a:t>
                </a:r>
              </a:p>
            </p:txBody>
          </p:sp>
        </p:grpSp>
        <p:sp>
          <p:nvSpPr>
            <p:cNvPr id="14" name="Down Arrow 13"/>
            <p:cNvSpPr/>
            <p:nvPr/>
          </p:nvSpPr>
          <p:spPr>
            <a:xfrm>
              <a:off x="9595933" y="1782270"/>
              <a:ext cx="617140" cy="593865"/>
            </a:xfrm>
            <a:prstGeom prst="downArrow">
              <a:avLst/>
            </a:prstGeom>
            <a:solidFill>
              <a:srgbClr val="F50963"/>
            </a:solidFill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  <p:sp>
          <p:nvSpPr>
            <p:cNvPr id="16" name="Down Arrow 15"/>
            <p:cNvSpPr/>
            <p:nvPr/>
          </p:nvSpPr>
          <p:spPr>
            <a:xfrm>
              <a:off x="9595933" y="3348082"/>
              <a:ext cx="617140" cy="593865"/>
            </a:xfrm>
            <a:prstGeom prst="downArrow">
              <a:avLst/>
            </a:prstGeom>
            <a:solidFill>
              <a:srgbClr val="F50963"/>
            </a:solidFill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  <p:sp>
          <p:nvSpPr>
            <p:cNvPr id="18" name="Down Arrow 17"/>
            <p:cNvSpPr/>
            <p:nvPr/>
          </p:nvSpPr>
          <p:spPr>
            <a:xfrm>
              <a:off x="9595933" y="4913894"/>
              <a:ext cx="617140" cy="593865"/>
            </a:xfrm>
            <a:prstGeom prst="downArrow">
              <a:avLst/>
            </a:prstGeom>
            <a:solidFill>
              <a:srgbClr val="F50963"/>
            </a:solidFill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9467463" y="2472004"/>
              <a:ext cx="871315" cy="766386"/>
            </a:xfrm>
            <a:prstGeom prst="flowChartMagneticDisk">
              <a:avLst/>
            </a:prstGeom>
            <a:solidFill>
              <a:srgbClr val="FF99CC"/>
            </a:solidFill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9467463" y="4037816"/>
              <a:ext cx="871315" cy="766386"/>
            </a:xfrm>
            <a:prstGeom prst="flowChartMagneticDisk">
              <a:avLst/>
            </a:prstGeom>
            <a:solidFill>
              <a:srgbClr val="FF99CC"/>
            </a:solidFill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298415" y="1851527"/>
              <a:ext cx="878701" cy="369332"/>
            </a:xfrm>
            <a:prstGeom prst="rect">
              <a:avLst/>
            </a:prstGeom>
            <a:solidFill>
              <a:srgbClr val="F5096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softRound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 panose="020B0503020204020204"/>
                  <a:ea typeface="+mn-ea"/>
                  <a:cs typeface="+mn-cs"/>
                </a:rPr>
                <a:t>Extract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310543" y="3400909"/>
              <a:ext cx="980540" cy="369332"/>
            </a:xfrm>
            <a:prstGeom prst="rect">
              <a:avLst/>
            </a:prstGeom>
            <a:solidFill>
              <a:srgbClr val="F5096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softRound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 panose="020B0503020204020204"/>
                  <a:ea typeface="+mn-ea"/>
                  <a:cs typeface="+mn-cs"/>
                </a:rPr>
                <a:t>Transfer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449160" y="4846784"/>
              <a:ext cx="672882" cy="369332"/>
            </a:xfrm>
            <a:prstGeom prst="rect">
              <a:avLst/>
            </a:prstGeom>
            <a:solidFill>
              <a:srgbClr val="F5096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softRound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 panose="020B0503020204020204"/>
                  <a:ea typeface="+mn-ea"/>
                  <a:cs typeface="+mn-cs"/>
                </a:rPr>
                <a:t>Load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8491841" y="5603628"/>
              <a:ext cx="3058175" cy="1093734"/>
              <a:chOff x="8275036" y="1602785"/>
              <a:chExt cx="3484605" cy="1351005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8275036" y="1602785"/>
                <a:ext cx="3484605" cy="135100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1">
                    <a:shade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 panose="020B0503020204020204"/>
                  <a:ea typeface="+mn-ea"/>
                  <a:cs typeface="+mn-cs"/>
                </a:endParaRPr>
              </a:p>
            </p:txBody>
          </p:sp>
          <p:sp>
            <p:nvSpPr>
              <p:cNvPr id="27" name="Flowchart: Magnetic Disk 26"/>
              <p:cNvSpPr/>
              <p:nvPr/>
            </p:nvSpPr>
            <p:spPr>
              <a:xfrm>
                <a:off x="8578164" y="2240653"/>
                <a:ext cx="914400" cy="612648"/>
              </a:xfrm>
              <a:prstGeom prst="flowChartMagneticDisk">
                <a:avLst/>
              </a:prstGeom>
              <a:solidFill>
                <a:srgbClr val="FF9966"/>
              </a:solidFill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 panose="020B0503020204020204"/>
                  <a:ea typeface="+mn-ea"/>
                  <a:cs typeface="+mn-cs"/>
                </a:endParaRPr>
              </a:p>
            </p:txBody>
          </p:sp>
          <p:sp>
            <p:nvSpPr>
              <p:cNvPr id="28" name="Flowchart: Magnetic Disk 27"/>
              <p:cNvSpPr/>
              <p:nvPr/>
            </p:nvSpPr>
            <p:spPr>
              <a:xfrm>
                <a:off x="9593091" y="2240653"/>
                <a:ext cx="914400" cy="612648"/>
              </a:xfrm>
              <a:prstGeom prst="flowChartMagneticDisk">
                <a:avLst/>
              </a:prstGeom>
              <a:solidFill>
                <a:srgbClr val="FF9966"/>
              </a:solidFill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 panose="020B0503020204020204"/>
                  <a:ea typeface="+mn-ea"/>
                  <a:cs typeface="+mn-cs"/>
                </a:endParaRPr>
              </a:p>
            </p:txBody>
          </p:sp>
          <p:sp>
            <p:nvSpPr>
              <p:cNvPr id="29" name="Flowchart: Magnetic Disk 28"/>
              <p:cNvSpPr/>
              <p:nvPr/>
            </p:nvSpPr>
            <p:spPr>
              <a:xfrm>
                <a:off x="10645603" y="2240653"/>
                <a:ext cx="914400" cy="612648"/>
              </a:xfrm>
              <a:prstGeom prst="flowChartMagneticDisk">
                <a:avLst/>
              </a:prstGeom>
              <a:solidFill>
                <a:srgbClr val="FF9966"/>
              </a:solidFill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 panose="020B0503020204020204"/>
                  <a:ea typeface="+mn-ea"/>
                  <a:cs typeface="+mn-cs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9363014" y="1741082"/>
                <a:ext cx="1374551" cy="399083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Destination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44343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548640"/>
            <a:ext cx="11049000" cy="1001559"/>
          </a:xfrm>
        </p:spPr>
        <p:txBody>
          <a:bodyPr/>
          <a:lstStyle/>
          <a:p>
            <a:r>
              <a:rPr lang="en-US" b="1" dirty="0"/>
              <a:t>House Keeping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820" y="1789471"/>
            <a:ext cx="11797048" cy="4519888"/>
          </a:xfrm>
        </p:spPr>
        <p:txBody>
          <a:bodyPr>
            <a:normAutofit/>
          </a:bodyPr>
          <a:lstStyle/>
          <a:p>
            <a:pPr lvl="1"/>
            <a:r>
              <a:rPr lang="en-US" sz="2800" b="1" dirty="0"/>
              <a:t>Declarative Lang</a:t>
            </a:r>
          </a:p>
          <a:p>
            <a:pPr lvl="1"/>
            <a:r>
              <a:rPr lang="en-US" sz="2800" b="1" dirty="0"/>
              <a:t>Not</a:t>
            </a:r>
            <a:r>
              <a:rPr lang="en-US" sz="2800" dirty="0"/>
              <a:t> case-sensitive</a:t>
            </a:r>
          </a:p>
          <a:p>
            <a:pPr lvl="1"/>
            <a:r>
              <a:rPr lang="en-US" sz="2800" dirty="0"/>
              <a:t>White space is ignored</a:t>
            </a:r>
          </a:p>
          <a:p>
            <a:pPr lvl="1"/>
            <a:r>
              <a:rPr lang="en-US" sz="2800" dirty="0"/>
              <a:t>Formatting is recommended</a:t>
            </a:r>
          </a:p>
          <a:p>
            <a:pPr lvl="1"/>
            <a:r>
              <a:rPr lang="en-US" sz="2800" dirty="0"/>
              <a:t> </a:t>
            </a:r>
            <a:r>
              <a:rPr lang="en-US" sz="2800" dirty="0">
                <a:solidFill>
                  <a:srgbClr val="00B050"/>
                </a:solidFill>
              </a:rPr>
              <a:t>// This is a single line comment</a:t>
            </a:r>
          </a:p>
          <a:p>
            <a:pPr lvl="1"/>
            <a:r>
              <a:rPr lang="en-US" sz="2800" dirty="0">
                <a:solidFill>
                  <a:srgbClr val="00B050"/>
                </a:solidFill>
              </a:rPr>
              <a:t>/* A  block comment */</a:t>
            </a:r>
          </a:p>
          <a:p>
            <a:pPr lvl="1"/>
            <a:r>
              <a:rPr lang="en-US" sz="2800" dirty="0" err="1">
                <a:solidFill>
                  <a:srgbClr val="FFC000"/>
                </a:solidFill>
              </a:rPr>
              <a:t>Object.Property</a:t>
            </a:r>
            <a:r>
              <a:rPr lang="en-US" sz="2800" dirty="0"/>
              <a:t> syntax  is used to qualify definition scope and disambiguate field references within datasets:</a:t>
            </a:r>
          </a:p>
          <a:p>
            <a:pPr lvl="2"/>
            <a:r>
              <a:rPr lang="en-US" sz="2800" dirty="0" err="1">
                <a:solidFill>
                  <a:srgbClr val="FFC000"/>
                </a:solidFill>
              </a:rPr>
              <a:t>ModuleName.Definition</a:t>
            </a:r>
            <a:r>
              <a:rPr lang="en-US" sz="2800" dirty="0">
                <a:solidFill>
                  <a:srgbClr val="FFC000"/>
                </a:solidFill>
              </a:rPr>
              <a:t>  </a:t>
            </a:r>
            <a:r>
              <a:rPr lang="en-US" sz="2400" dirty="0">
                <a:solidFill>
                  <a:srgbClr val="00B050"/>
                </a:solidFill>
              </a:rPr>
              <a:t>//reference a definition from another module/folder</a:t>
            </a:r>
          </a:p>
          <a:p>
            <a:pPr lvl="2"/>
            <a:r>
              <a:rPr lang="en-US" sz="2800" dirty="0" err="1">
                <a:solidFill>
                  <a:srgbClr val="FFC000"/>
                </a:solidFill>
              </a:rPr>
              <a:t>Dataset.Field</a:t>
            </a:r>
            <a:r>
              <a:rPr lang="en-US" sz="2800" dirty="0"/>
              <a:t>     </a:t>
            </a:r>
            <a:r>
              <a:rPr lang="en-US" sz="2400" dirty="0">
                <a:solidFill>
                  <a:srgbClr val="00B050"/>
                </a:solidFill>
              </a:rPr>
              <a:t>//reference a field in a dataset or record set</a:t>
            </a:r>
          </a:p>
        </p:txBody>
      </p:sp>
    </p:spTree>
    <p:extLst>
      <p:ext uri="{BB962C8B-B14F-4D97-AF65-F5344CB8AC3E}">
        <p14:creationId xmlns:p14="http://schemas.microsoft.com/office/powerpoint/2010/main" val="1647703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548640"/>
            <a:ext cx="11049000" cy="1001559"/>
          </a:xfrm>
        </p:spPr>
        <p:txBody>
          <a:bodyPr/>
          <a:lstStyle/>
          <a:p>
            <a:r>
              <a:rPr lang="en-US" b="1" dirty="0"/>
              <a:t>House Keeping </a:t>
            </a:r>
            <a:r>
              <a:rPr lang="en-US" b="1" dirty="0" err="1"/>
              <a:t>Cont</a:t>
            </a:r>
            <a:r>
              <a:rPr lang="en-US" b="1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820" y="1789471"/>
            <a:ext cx="11797048" cy="4519888"/>
          </a:xfrm>
        </p:spPr>
        <p:txBody>
          <a:bodyPr>
            <a:normAutofit/>
          </a:bodyPr>
          <a:lstStyle/>
          <a:p>
            <a:pPr lvl="1"/>
            <a:r>
              <a:rPr lang="en-US" b="1" dirty="0"/>
              <a:t>Definition assignment is :=</a:t>
            </a:r>
          </a:p>
          <a:p>
            <a:pPr lvl="1"/>
            <a:r>
              <a:rPr lang="en-US" b="1" dirty="0"/>
              <a:t>Semicolon terminator:  </a:t>
            </a:r>
            <a:r>
              <a:rPr lang="en-US" b="1" dirty="0" err="1">
                <a:solidFill>
                  <a:srgbClr val="00B050"/>
                </a:solidFill>
              </a:rPr>
              <a:t>num</a:t>
            </a:r>
            <a:r>
              <a:rPr lang="en-US" b="1" dirty="0">
                <a:solidFill>
                  <a:srgbClr val="00B050"/>
                </a:solidFill>
              </a:rPr>
              <a:t> := 12;</a:t>
            </a:r>
            <a:endParaRPr lang="en-US" b="1" dirty="0">
              <a:solidFill>
                <a:schemeClr val="tx1"/>
              </a:solidFill>
            </a:endParaRP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Equality test is =    </a:t>
            </a:r>
            <a:r>
              <a:rPr lang="en-US" b="1" dirty="0" err="1">
                <a:solidFill>
                  <a:srgbClr val="00B050"/>
                </a:solidFill>
              </a:rPr>
              <a:t>valOne</a:t>
            </a:r>
            <a:r>
              <a:rPr lang="en-US" b="1" dirty="0">
                <a:solidFill>
                  <a:srgbClr val="00B050"/>
                </a:solidFill>
              </a:rPr>
              <a:t> = </a:t>
            </a:r>
            <a:r>
              <a:rPr lang="en-US" b="1" dirty="0" err="1">
                <a:solidFill>
                  <a:srgbClr val="00B050"/>
                </a:solidFill>
              </a:rPr>
              <a:t>valTwo</a:t>
            </a:r>
            <a:endParaRPr lang="en-US" b="1" dirty="0">
              <a:solidFill>
                <a:schemeClr val="tx1"/>
              </a:solidFill>
            </a:endParaRP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Attributes can be defined only once</a:t>
            </a:r>
          </a:p>
          <a:p>
            <a:pPr lvl="1"/>
            <a:r>
              <a:rPr lang="en-US" b="1" dirty="0"/>
              <a:t>Only those definitions that contribute to a result are actually compiled and used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There are no loops. </a:t>
            </a:r>
            <a:r>
              <a:rPr lang="en-US" b="1" dirty="0">
                <a:solidFill>
                  <a:srgbClr val="00B050"/>
                </a:solidFill>
              </a:rPr>
              <a:t>TRANSFORM</a:t>
            </a:r>
            <a:r>
              <a:rPr lang="en-US" b="1" dirty="0">
                <a:solidFill>
                  <a:schemeClr val="tx1"/>
                </a:solidFill>
              </a:rPr>
              <a:t> and </a:t>
            </a:r>
            <a:r>
              <a:rPr lang="en-US" b="1" dirty="0">
                <a:solidFill>
                  <a:srgbClr val="00B050"/>
                </a:solidFill>
              </a:rPr>
              <a:t>PROJECT</a:t>
            </a:r>
            <a:r>
              <a:rPr lang="en-US" b="1" dirty="0">
                <a:solidFill>
                  <a:schemeClr val="tx1"/>
                </a:solidFill>
              </a:rPr>
              <a:t> is used instead.</a:t>
            </a:r>
          </a:p>
          <a:p>
            <a:pPr lvl="1"/>
            <a:endParaRPr lang="en-US" b="1" dirty="0"/>
          </a:p>
          <a:p>
            <a:pPr marL="457200" lvl="1" indent="0">
              <a:buNone/>
            </a:pPr>
            <a:endParaRPr 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138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548640"/>
            <a:ext cx="11049000" cy="1001559"/>
          </a:xfrm>
        </p:spPr>
        <p:txBody>
          <a:bodyPr/>
          <a:lstStyle/>
          <a:p>
            <a:r>
              <a:rPr lang="en-US" b="1" dirty="0"/>
              <a:t>Common 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90236" y="1925820"/>
            <a:ext cx="4702319" cy="1940557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800" b="1" dirty="0"/>
              <a:t>Other</a:t>
            </a:r>
          </a:p>
          <a:p>
            <a:pPr lvl="2"/>
            <a:r>
              <a:rPr lang="en-US" b="1" dirty="0">
                <a:solidFill>
                  <a:srgbClr val="00B050"/>
                </a:solidFill>
              </a:rPr>
              <a:t>BOOLEAN</a:t>
            </a:r>
          </a:p>
          <a:p>
            <a:pPr lvl="2"/>
            <a:r>
              <a:rPr lang="en-US" b="1" dirty="0">
                <a:solidFill>
                  <a:srgbClr val="00B050"/>
                </a:solidFill>
              </a:rPr>
              <a:t>SET OF &lt;type&gt;</a:t>
            </a:r>
          </a:p>
          <a:p>
            <a:pPr lvl="2"/>
            <a:r>
              <a:rPr lang="en-US" b="1" dirty="0">
                <a:solidFill>
                  <a:srgbClr val="00B050"/>
                </a:solidFill>
              </a:rPr>
              <a:t>RECORD</a:t>
            </a:r>
          </a:p>
          <a:p>
            <a:pPr lvl="2"/>
            <a:r>
              <a:rPr lang="en-US" b="1" dirty="0">
                <a:solidFill>
                  <a:srgbClr val="00B050"/>
                </a:solidFill>
              </a:rPr>
              <a:t>DATASET</a:t>
            </a:r>
          </a:p>
          <a:p>
            <a:pPr marL="1371600" lvl="3" indent="0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pPr marL="1371600" lvl="3" indent="0">
              <a:buNone/>
            </a:pP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5045" y="4122627"/>
            <a:ext cx="4620668" cy="22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Numeric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INTEGER[n]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UNSIGNED[n]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REAL[n]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DECIMAL&lt;n&gt;[_y]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UDECIMAL&lt;n&gt;[_y]</a:t>
            </a:r>
          </a:p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gradFill>
                <a:gsLst>
                  <a:gs pos="34000">
                    <a:prstClr val="white">
                      <a:lumMod val="93000"/>
                    </a:prstClr>
                  </a:gs>
                  <a:gs pos="0">
                    <a:prstClr val="black">
                      <a:lumMod val="25000"/>
                      <a:lumOff val="75000"/>
                    </a:prstClr>
                  </a:gs>
                  <a:gs pos="100000">
                    <a:srgbClr val="94D7E4">
                      <a:lumMod val="0"/>
                      <a:lumOff val="100000"/>
                    </a:srgbClr>
                  </a:gs>
                </a:gsLst>
                <a:lin ang="4800000" scaled="0"/>
              </a:gra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1371600" marR="0" lvl="3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1371600" marR="0" lvl="3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4220" y="1941871"/>
            <a:ext cx="4702319" cy="1940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Character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STRING[n]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UTF8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UNICODE[_locale][n]</a:t>
            </a:r>
          </a:p>
          <a:p>
            <a:pPr marL="1371600" marR="0" lvl="3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1371600" marR="0" lvl="3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0516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71501" y="441434"/>
            <a:ext cx="11030564" cy="5867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Record Structure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Defines the layout of fields in the dataset, order of the fields should be the same as the dataset.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</a:p>
          <a:p>
            <a:pPr marL="0" indent="0">
              <a:buNone/>
            </a:pPr>
            <a:r>
              <a:rPr lang="en-US" dirty="0"/>
              <a:t>A physical data file. It can be defined in code (inline), or can be read from disk.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179" y="4095483"/>
            <a:ext cx="5847773" cy="149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438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759" y="1939265"/>
            <a:ext cx="7372082" cy="2932986"/>
          </a:xfr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>
            <a:noAutofit/>
          </a:bodyPr>
          <a:lstStyle/>
          <a:p>
            <a:pPr algn="ctr"/>
            <a:r>
              <a:rPr lang="en-US" sz="7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356109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324" y="215603"/>
            <a:ext cx="3768680" cy="100155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Import Dataset</a:t>
            </a:r>
          </a:p>
        </p:txBody>
      </p:sp>
      <p:sp>
        <p:nvSpPr>
          <p:cNvPr id="3" name="Rectangle 2"/>
          <p:cNvSpPr/>
          <p:nvPr/>
        </p:nvSpPr>
        <p:spPr>
          <a:xfrm>
            <a:off x="-380246" y="4147139"/>
            <a:ext cx="772260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rbel" panose="020B0503020204020204"/>
                <a:ea typeface="+mn-ea"/>
                <a:cs typeface="Consolas" panose="020B0609020204030204" pitchFamily="49" charset="0"/>
              </a:rPr>
              <a:t>FLAT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Consolas" panose="020B0609020204030204" pitchFamily="49" charset="0"/>
              </a:rPr>
              <a:t>  Native file type for Thor; also used for fixed-length raw records</a:t>
            </a:r>
          </a:p>
          <a:p>
            <a:pPr marL="914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rbel" panose="020B0503020204020204"/>
                <a:ea typeface="+mn-ea"/>
                <a:cs typeface="Consolas" panose="020B0609020204030204" pitchFamily="49" charset="0"/>
              </a:rPr>
              <a:t>CSV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Consolas" panose="020B0609020204030204" pitchFamily="49" charset="0"/>
              </a:rPr>
              <a:t>     Any kind of delimited data, including CSV-encoded data</a:t>
            </a:r>
          </a:p>
          <a:p>
            <a:pPr marL="914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rbel" panose="020B0503020204020204"/>
                <a:ea typeface="+mn-ea"/>
                <a:cs typeface="Consolas" panose="020B0609020204030204" pitchFamily="49" charset="0"/>
              </a:rPr>
              <a:t>JSON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Consolas" panose="020B0609020204030204" pitchFamily="49" charset="0"/>
              </a:rPr>
              <a:t>  Data stored as a series of JSON objects</a:t>
            </a:r>
          </a:p>
          <a:p>
            <a:pPr marL="914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rbel" panose="020B0503020204020204"/>
                <a:ea typeface="+mn-ea"/>
                <a:cs typeface="Consolas" panose="020B0609020204030204" pitchFamily="49" charset="0"/>
              </a:rPr>
              <a:t>XML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Consolas" panose="020B0609020204030204" pitchFamily="49" charset="0"/>
              </a:rPr>
              <a:t>    Data stored as a series of XML documents</a:t>
            </a:r>
          </a:p>
          <a:p>
            <a:pPr marL="914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rbel" panose="020B0503020204020204"/>
                <a:ea typeface="+mn-ea"/>
                <a:cs typeface="Consolas" panose="020B0609020204030204" pitchFamily="49" charset="0"/>
              </a:rPr>
              <a:t>PIPE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Consolas" panose="020B0609020204030204" pitchFamily="49" charset="0"/>
              </a:rPr>
              <a:t>    Data obtained dynamically via process calls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802" y="927451"/>
            <a:ext cx="5266360" cy="252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91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71501" y="441434"/>
            <a:ext cx="5880814" cy="26366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Lets display result.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CHOOSEN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Returns the first n number of records.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4277" y="3078051"/>
            <a:ext cx="3534579" cy="12327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3369" y="5470597"/>
            <a:ext cx="3425487" cy="85091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088" y="441435"/>
            <a:ext cx="5414768" cy="138736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062" y="3828712"/>
            <a:ext cx="7418165" cy="19325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286797" y="5456846"/>
            <a:ext cx="1203775" cy="425459"/>
          </a:xfrm>
          <a:prstGeom prst="straightConnector1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911403" y="3544159"/>
            <a:ext cx="2446986" cy="766631"/>
          </a:xfrm>
          <a:prstGeom prst="straightConnector1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628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571501" y="441434"/>
            <a:ext cx="5880814" cy="26366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SORT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Ascending or descending sort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FILTER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Choosing a smaller part of dataset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2" y="3829251"/>
            <a:ext cx="7532960" cy="20177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237" y="441434"/>
            <a:ext cx="5766619" cy="14775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0882" y="3829251"/>
            <a:ext cx="3160087" cy="6516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997" y="5212121"/>
            <a:ext cx="3435859" cy="126977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7765961" y="4155097"/>
            <a:ext cx="944921" cy="186223"/>
          </a:xfrm>
          <a:prstGeom prst="straightConnector1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7" idx="1"/>
          </p:cNvCxnSpPr>
          <p:nvPr/>
        </p:nvCxnSpPr>
        <p:spPr>
          <a:xfrm>
            <a:off x="5228823" y="5533504"/>
            <a:ext cx="3344174" cy="313504"/>
          </a:xfrm>
          <a:prstGeom prst="straightConnector1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3499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571501" y="441434"/>
            <a:ext cx="8491018" cy="19848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FILTER</a:t>
            </a:r>
          </a:p>
          <a:p>
            <a:pPr lvl="1"/>
            <a:r>
              <a:rPr lang="en-US" dirty="0">
                <a:cs typeface="Consolas" panose="020B0609020204030204" pitchFamily="49" charset="0"/>
              </a:rPr>
              <a:t>All records within </a:t>
            </a:r>
            <a:r>
              <a:rPr lang="en-US" i="1" dirty="0">
                <a:cs typeface="Consolas" panose="020B0609020204030204" pitchFamily="49" charset="0"/>
              </a:rPr>
              <a:t>dataset</a:t>
            </a:r>
            <a:r>
              <a:rPr lang="en-US" dirty="0">
                <a:cs typeface="Consolas" panose="020B0609020204030204" pitchFamily="49" charset="0"/>
              </a:rPr>
              <a:t> will be evaluated</a:t>
            </a:r>
          </a:p>
          <a:p>
            <a:pPr lvl="1"/>
            <a:r>
              <a:rPr lang="en-US" dirty="0">
                <a:cs typeface="Consolas" panose="020B0609020204030204" pitchFamily="49" charset="0"/>
              </a:rPr>
              <a:t>If </a:t>
            </a:r>
            <a:r>
              <a:rPr lang="en-US" i="1" dirty="0" err="1">
                <a:cs typeface="Consolas" panose="020B0609020204030204" pitchFamily="49" charset="0"/>
              </a:rPr>
              <a:t>boolean_expression</a:t>
            </a:r>
            <a:r>
              <a:rPr lang="en-US" dirty="0">
                <a:cs typeface="Consolas" panose="020B0609020204030204" pitchFamily="49" charset="0"/>
              </a:rPr>
              <a:t> evaluates to </a:t>
            </a:r>
            <a:r>
              <a:rPr lang="en-US" b="1" dirty="0">
                <a:solidFill>
                  <a:srgbClr val="00B050"/>
                </a:solidFill>
                <a:cs typeface="Consolas" panose="020B0609020204030204" pitchFamily="49" charset="0"/>
              </a:rPr>
              <a:t>TRUE</a:t>
            </a:r>
            <a:r>
              <a:rPr lang="en-US" dirty="0">
                <a:cs typeface="Consolas" panose="020B0609020204030204" pitchFamily="49" charset="0"/>
              </a:rPr>
              <a:t> for a particular record, it will be included in the result</a:t>
            </a:r>
          </a:p>
        </p:txBody>
      </p:sp>
      <p:sp>
        <p:nvSpPr>
          <p:cNvPr id="3" name="Rectangle 2"/>
          <p:cNvSpPr/>
          <p:nvPr/>
        </p:nvSpPr>
        <p:spPr>
          <a:xfrm>
            <a:off x="1093018" y="2757861"/>
            <a:ext cx="37239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/>
                <a:uLnTx/>
                <a:uFillTx/>
                <a:latin typeface="Corbel" panose="020B0503020204020204"/>
                <a:ea typeface="+mn-ea"/>
                <a:cs typeface="Consolas" panose="020B0609020204030204" pitchFamily="49" charset="0"/>
              </a:rPr>
              <a:t>Logical Operators</a:t>
            </a:r>
          </a:p>
          <a:p>
            <a:pPr marL="914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Consolas" panose="020B0609020204030204" pitchFamily="49" charset="0"/>
              </a:rPr>
              <a:t>AND</a:t>
            </a:r>
          </a:p>
          <a:p>
            <a:pPr marL="914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Consolas" panose="020B0609020204030204" pitchFamily="49" charset="0"/>
              </a:rPr>
              <a:t>OR</a:t>
            </a:r>
          </a:p>
          <a:p>
            <a:pPr marL="914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Consolas" panose="020B0609020204030204" pitchFamily="49" charset="0"/>
              </a:rPr>
              <a:t>NOT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Consolas" panose="020B0609020204030204" pitchFamily="49" charset="0"/>
              </a:rPr>
              <a:t> 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Consolas" panose="020B0609020204030204" pitchFamily="49" charset="0"/>
              </a:rPr>
              <a:t>~</a:t>
            </a:r>
          </a:p>
        </p:txBody>
      </p:sp>
      <p:sp>
        <p:nvSpPr>
          <p:cNvPr id="9" name="Rectangle 8"/>
          <p:cNvSpPr/>
          <p:nvPr/>
        </p:nvSpPr>
        <p:spPr>
          <a:xfrm>
            <a:off x="6712485" y="2707668"/>
            <a:ext cx="450259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CB11C">
                    <a:lumMod val="60000"/>
                    <a:lumOff val="40000"/>
                  </a:srgbClr>
                </a:solidFill>
                <a:effectLst/>
                <a:uLnTx/>
                <a:uFillTx/>
                <a:latin typeface="Corbel" panose="020B0503020204020204"/>
                <a:ea typeface="+mn-ea"/>
                <a:cs typeface="Consolas" panose="020B0609020204030204" pitchFamily="49" charset="0"/>
              </a:rPr>
              <a:t>Comparison Operators</a:t>
            </a:r>
          </a:p>
          <a:p>
            <a:pPr marL="914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Consolas" panose="020B0609020204030204" pitchFamily="49" charset="0"/>
              </a:rPr>
              <a:t>=</a:t>
            </a:r>
          </a:p>
          <a:p>
            <a:pPr marL="914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Consolas" panose="020B0609020204030204" pitchFamily="49" charset="0"/>
              </a:rPr>
              <a:t>&lt;&gt;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Consolas" panose="020B0609020204030204" pitchFamily="49" charset="0"/>
              </a:rPr>
              <a:t>or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Consolas" panose="020B0609020204030204" pitchFamily="49" charset="0"/>
              </a:rPr>
              <a:t> !=</a:t>
            </a:r>
          </a:p>
          <a:p>
            <a:pPr marL="914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Consolas" panose="020B0609020204030204" pitchFamily="49" charset="0"/>
              </a:rPr>
              <a:t>&lt;</a:t>
            </a:r>
          </a:p>
          <a:p>
            <a:pPr marL="914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Consolas" panose="020B0609020204030204" pitchFamily="49" charset="0"/>
              </a:rPr>
              <a:t>&gt;</a:t>
            </a:r>
          </a:p>
          <a:p>
            <a:pPr marL="914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Consolas" panose="020B0609020204030204" pitchFamily="49" charset="0"/>
              </a:rPr>
              <a:t>&lt;=</a:t>
            </a:r>
          </a:p>
          <a:p>
            <a:pPr marL="914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Consolas" panose="020B0609020204030204" pitchFamily="49" charset="0"/>
              </a:rPr>
              <a:t>&gt;=</a:t>
            </a:r>
          </a:p>
          <a:p>
            <a:pPr marL="914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Consolas" panose="020B0609020204030204" pitchFamily="49" charset="0"/>
              </a:rPr>
              <a:t>&lt;=&gt;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63" y="4603666"/>
            <a:ext cx="7161838" cy="82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6559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71501" y="441435"/>
            <a:ext cx="3343676" cy="5888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Math Functions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56" y="1030311"/>
            <a:ext cx="11115079" cy="58276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255" y="1803042"/>
            <a:ext cx="3758485" cy="132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98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571501" y="441434"/>
            <a:ext cx="3060341" cy="40224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41" y="1509882"/>
            <a:ext cx="5943202" cy="23394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974" y="4515558"/>
            <a:ext cx="4288796" cy="5429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1902" y="4344108"/>
            <a:ext cx="4495800" cy="714375"/>
          </a:xfrm>
          <a:prstGeom prst="rect">
            <a:avLst/>
          </a:prstGeom>
        </p:spPr>
      </p:pic>
      <p:sp>
        <p:nvSpPr>
          <p:cNvPr id="13" name="Flowchart: Terminator 12"/>
          <p:cNvSpPr/>
          <p:nvPr/>
        </p:nvSpPr>
        <p:spPr>
          <a:xfrm>
            <a:off x="8166226" y="3626519"/>
            <a:ext cx="2227152" cy="445667"/>
          </a:xfrm>
          <a:prstGeom prst="flowChartTermina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One Line Function</a:t>
            </a:r>
          </a:p>
        </p:txBody>
      </p:sp>
    </p:spTree>
    <p:extLst>
      <p:ext uri="{BB962C8B-B14F-4D97-AF65-F5344CB8AC3E}">
        <p14:creationId xmlns:p14="http://schemas.microsoft.com/office/powerpoint/2010/main" val="3600899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571501" y="441434"/>
            <a:ext cx="3060341" cy="40224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MODULE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71501" y="1146442"/>
            <a:ext cx="1100660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97E9D5">
                  <a:lumMod val="75000"/>
                </a:srgbClr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Is a container that allows you to group related definitions. The 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parameters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 passed to the module are shared by all the related 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members 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definitions. 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Variable Scope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Local definitions are visible only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up to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an EXPORT or SHARED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SHARED definitions are visible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within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module.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EXPORT definitions are visible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within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and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outside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of  a module 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97E9D5">
                  <a:lumMod val="75000"/>
                </a:srgbClr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784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561" y="2838077"/>
            <a:ext cx="3995128" cy="8707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268" y="4882769"/>
            <a:ext cx="1367714" cy="84832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69" y="540204"/>
            <a:ext cx="6384374" cy="5466478"/>
          </a:xfrm>
          <a:prstGeom prst="rect">
            <a:avLst/>
          </a:prstGeom>
        </p:spPr>
      </p:pic>
      <p:cxnSp>
        <p:nvCxnSpPr>
          <p:cNvPr id="5" name="Straight Arrow Connector 4"/>
          <p:cNvCxnSpPr>
            <a:endCxn id="3" idx="1"/>
          </p:cNvCxnSpPr>
          <p:nvPr/>
        </p:nvCxnSpPr>
        <p:spPr>
          <a:xfrm flipV="1">
            <a:off x="2910625" y="3273444"/>
            <a:ext cx="4517936" cy="1131131"/>
          </a:xfrm>
          <a:prstGeom prst="straightConnector1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4" idx="1"/>
          </p:cNvCxnSpPr>
          <p:nvPr/>
        </p:nvCxnSpPr>
        <p:spPr>
          <a:xfrm flipV="1">
            <a:off x="5409127" y="5306934"/>
            <a:ext cx="3333141" cy="115071"/>
          </a:xfrm>
          <a:prstGeom prst="straightConnector1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047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571501" y="441435"/>
            <a:ext cx="5262629" cy="6790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TRANSFORM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71500" y="1383150"/>
            <a:ext cx="1095509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Specifies exactly how each field in the output record set is to receive its value. 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It should include the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result type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Should contain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name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Contains parameter list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SELF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refers to fields in result type.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36780" y="4238556"/>
            <a:ext cx="5262629" cy="679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PROJECT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36779" y="4917584"/>
            <a:ext cx="1054511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Processes through all the records in the dataset performing TRANSFORM. 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LEFT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refers to dataset getting passed to PROJECT.</a:t>
            </a:r>
          </a:p>
        </p:txBody>
      </p:sp>
    </p:spTree>
    <p:extLst>
      <p:ext uri="{BB962C8B-B14F-4D97-AF65-F5344CB8AC3E}">
        <p14:creationId xmlns:p14="http://schemas.microsoft.com/office/powerpoint/2010/main" val="1346672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7585859" y="1611823"/>
            <a:ext cx="4158218" cy="3583996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NameOutRec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Result Layout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CatThem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Transform Name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Person_Layout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Input Dataset Layout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 : Reference to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Person_Layout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fields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SELF: Refers to fields in result dataset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C: Will do the Counting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524010" y="527222"/>
            <a:ext cx="41582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TRANSFORM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99" y="527222"/>
            <a:ext cx="7072580" cy="6038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795" y="1537073"/>
            <a:ext cx="2057053" cy="10349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679" y="5900531"/>
            <a:ext cx="2524125" cy="904875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endCxn id="11" idx="1"/>
          </p:cNvCxnSpPr>
          <p:nvPr/>
        </p:nvCxnSpPr>
        <p:spPr>
          <a:xfrm flipV="1">
            <a:off x="5206314" y="3403821"/>
            <a:ext cx="2379545" cy="62607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7487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phic 39">
            <a:extLst>
              <a:ext uri="{FF2B5EF4-FFF2-40B4-BE49-F238E27FC236}">
                <a16:creationId xmlns:a16="http://schemas.microsoft.com/office/drawing/2014/main" id="{24F0463C-0CFF-4159-85C5-A6F3D5DE3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24963" y="3794329"/>
            <a:ext cx="563510" cy="11655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6B58FF1-C44B-463E-AF19-CE7FF0548A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7802105" y="1316696"/>
            <a:ext cx="1325694" cy="454524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805B93A-4E80-49BC-A20D-E075645F170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43447" r="15507" b="14785"/>
          <a:stretch/>
        </p:blipFill>
        <p:spPr>
          <a:xfrm>
            <a:off x="4097275" y="2161386"/>
            <a:ext cx="8094725" cy="38765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49" y="256396"/>
            <a:ext cx="11513969" cy="874319"/>
          </a:xfrm>
        </p:spPr>
        <p:txBody>
          <a:bodyPr/>
          <a:lstStyle/>
          <a:p>
            <a:r>
              <a:rPr lang="en-US" dirty="0"/>
              <a:t>Key aspects of our data lake solution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97907B2-9F60-4674-B243-3EA6351994CD}"/>
              </a:ext>
            </a:extLst>
          </p:cNvPr>
          <p:cNvSpPr txBox="1">
            <a:spLocks/>
          </p:cNvSpPr>
          <p:nvPr/>
        </p:nvSpPr>
        <p:spPr>
          <a:xfrm>
            <a:off x="341542" y="1655334"/>
            <a:ext cx="3449564" cy="43747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4572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>
                <a:srgbClr val="FF8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Open source data lake platform</a:t>
            </a:r>
          </a:p>
          <a:p>
            <a:pPr marL="182880" marR="0" lvl="0" indent="-182880" algn="l" defTabSz="4572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>
                <a:srgbClr val="FF8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Batch, real-time and streaming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data ingestion</a:t>
            </a:r>
          </a:p>
          <a:p>
            <a:pPr marL="182880" marR="0" lvl="0" indent="-182880" algn="l" defTabSz="4572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>
                <a:srgbClr val="FF8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Built-in data enhancement and Machine Learning APIs</a:t>
            </a:r>
          </a:p>
          <a:p>
            <a:pPr marL="182880" marR="0" lvl="0" indent="-182880" algn="l" defTabSz="4572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>
                <a:srgbClr val="FF8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Scalable to many petabytes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of data</a:t>
            </a:r>
          </a:p>
          <a:p>
            <a:pPr marL="182880" marR="0" lvl="0" indent="-182880" algn="l" defTabSz="4572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>
                <a:srgbClr val="FF8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Runs on commodity hardware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and in the cloud</a:t>
            </a:r>
          </a:p>
          <a:p>
            <a:pPr marL="182880" marR="0" lvl="0" indent="-182880" algn="l" defTabSz="4572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>
                <a:srgbClr val="FF8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Increased responsiveness to customers and stakeholders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4762E9F-2BB2-4A1E-8940-CA441936E9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66903" y="1248556"/>
            <a:ext cx="1325694" cy="45452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0DA5C24-8A1A-4BAE-A23A-4D145BB5A2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88193" y="1804442"/>
            <a:ext cx="896428" cy="1550576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7928C38-6372-42A6-901F-ACCA2620EAEB}"/>
              </a:ext>
            </a:extLst>
          </p:cNvPr>
          <p:cNvSpPr/>
          <p:nvPr/>
        </p:nvSpPr>
        <p:spPr>
          <a:xfrm>
            <a:off x="5539444" y="1215936"/>
            <a:ext cx="1771529" cy="583985"/>
          </a:xfrm>
          <a:prstGeom prst="roundRect">
            <a:avLst>
              <a:gd name="adj" fmla="val 25881"/>
            </a:avLst>
          </a:prstGeom>
          <a:solidFill>
            <a:schemeClr val="bg1"/>
          </a:solidFill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27432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65100" marR="0" lvl="0" indent="-16510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all" spc="0" normalizeH="0" baseline="0" noProof="0" dirty="0">
                <a:ln>
                  <a:noFill/>
                </a:ln>
                <a:solidFill>
                  <a:srgbClr val="9BCBEB">
                    <a:lumMod val="75000"/>
                  </a:srgbClr>
                </a:solidFill>
                <a:effectLst/>
                <a:uLnTx/>
                <a:uFillTx/>
                <a:latin typeface="Source Sans Pro Semibold" panose="020B0603030403020204" pitchFamily="34" charset="0"/>
                <a:ea typeface="+mn-ea"/>
                <a:cs typeface="+mn-cs"/>
              </a:rPr>
              <a:t>1.	Multiple types </a:t>
            </a:r>
            <a:br>
              <a:rPr kumimoji="0" lang="en-US" sz="1400" b="0" i="0" u="none" strike="noStrike" kern="1200" cap="all" spc="0" normalizeH="0" baseline="0" noProof="0" dirty="0">
                <a:ln>
                  <a:noFill/>
                </a:ln>
                <a:solidFill>
                  <a:srgbClr val="9BCBEB">
                    <a:lumMod val="75000"/>
                  </a:srgbClr>
                </a:solidFill>
                <a:effectLst/>
                <a:uLnTx/>
                <a:uFillTx/>
                <a:latin typeface="Source Sans Pro Semibold" panose="020B0603030403020204" pitchFamily="34" charset="0"/>
                <a:ea typeface="+mn-ea"/>
                <a:cs typeface="+mn-cs"/>
              </a:rPr>
            </a:br>
            <a:r>
              <a:rPr kumimoji="0" lang="en-US" sz="1400" b="0" i="0" u="none" strike="noStrike" kern="1200" cap="all" spc="0" normalizeH="0" baseline="0" noProof="0" dirty="0">
                <a:ln>
                  <a:noFill/>
                </a:ln>
                <a:solidFill>
                  <a:srgbClr val="9BCBEB">
                    <a:lumMod val="75000"/>
                  </a:srgbClr>
                </a:solidFill>
                <a:effectLst/>
                <a:uLnTx/>
                <a:uFillTx/>
                <a:latin typeface="Source Sans Pro Semibold" panose="020B0603030403020204" pitchFamily="34" charset="0"/>
                <a:ea typeface="+mn-ea"/>
                <a:cs typeface="+mn-cs"/>
              </a:rPr>
              <a:t>of raw data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16B26AF-B596-4247-B77D-448CF22B12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94633" y="1679188"/>
            <a:ext cx="1206828" cy="63656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A8BE541-86C2-4EB0-85BA-F5CC1CE1982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220221" y="2295163"/>
            <a:ext cx="983252" cy="1044706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0E645ECE-2784-48F5-916B-5942C56312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50456" y="1259963"/>
            <a:ext cx="1325694" cy="45452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3896FB47-0C3C-4A9D-9DF5-E7B1913F84E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903393" y="2705072"/>
            <a:ext cx="116558" cy="434438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D6EBE2F8-08AA-4711-8BD8-921091CE630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78437" y="2399350"/>
            <a:ext cx="116558" cy="434438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A6B2BF3F-771F-4528-9463-02ED4474656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911489" y="3248989"/>
            <a:ext cx="1898885" cy="1603584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9442257-547F-49EC-A7A9-B516BE99E33E}"/>
              </a:ext>
            </a:extLst>
          </p:cNvPr>
          <p:cNvSpPr/>
          <p:nvPr/>
        </p:nvSpPr>
        <p:spPr>
          <a:xfrm>
            <a:off x="6225530" y="3357219"/>
            <a:ext cx="2259230" cy="588512"/>
          </a:xfrm>
          <a:prstGeom prst="roundRect">
            <a:avLst>
              <a:gd name="adj" fmla="val 25881"/>
            </a:avLst>
          </a:prstGeom>
          <a:solidFill>
            <a:schemeClr val="bg1"/>
          </a:solidFill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27432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65100" marR="0" lvl="0" indent="-16510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all" spc="0" normalizeH="0" baseline="0" noProof="0" dirty="0">
                <a:ln>
                  <a:noFill/>
                </a:ln>
                <a:solidFill>
                  <a:srgbClr val="9BCBEB">
                    <a:lumMod val="75000"/>
                  </a:srgbClr>
                </a:solidFill>
                <a:effectLst/>
                <a:uLnTx/>
                <a:uFillTx/>
                <a:latin typeface="Source Sans Pro Semibold" panose="020B0603030403020204" pitchFamily="34" charset="0"/>
                <a:ea typeface="+mn-ea"/>
                <a:cs typeface="+mn-cs"/>
              </a:rPr>
              <a:t>2.	Batch, real-time and streaming ingestion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3C6DF98B-0360-47F4-A883-B426B9F3D96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23216" y="1403077"/>
            <a:ext cx="2492620" cy="2129454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31263E0-18C7-4D3F-B450-08E2B628CEA0}"/>
              </a:ext>
            </a:extLst>
          </p:cNvPr>
          <p:cNvSpPr/>
          <p:nvPr/>
        </p:nvSpPr>
        <p:spPr>
          <a:xfrm>
            <a:off x="9960511" y="1955115"/>
            <a:ext cx="1593949" cy="588512"/>
          </a:xfrm>
          <a:prstGeom prst="roundRect">
            <a:avLst>
              <a:gd name="adj" fmla="val 25881"/>
            </a:avLst>
          </a:prstGeom>
          <a:solidFill>
            <a:schemeClr val="bg1"/>
          </a:solidFill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27432" rIns="91440" bIns="0" rtlCol="0" anchor="ctr">
            <a:noAutofit/>
          </a:bodyPr>
          <a:lstStyle/>
          <a:p>
            <a:pPr marL="165100" marR="0" lvl="0" indent="-16510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all" spc="0" normalizeH="0" baseline="0" noProof="0" dirty="0">
                <a:ln>
                  <a:noFill/>
                </a:ln>
                <a:solidFill>
                  <a:srgbClr val="9BCBEB">
                    <a:lumMod val="75000"/>
                  </a:srgbClr>
                </a:solidFill>
                <a:effectLst/>
                <a:uLnTx/>
                <a:uFillTx/>
                <a:latin typeface="Source Sans Pro Semibold" panose="020B0603030403020204" pitchFamily="34" charset="0"/>
                <a:ea typeface="+mn-ea"/>
                <a:cs typeface="+mn-cs"/>
              </a:rPr>
              <a:t>5.	Information Delivery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ED9FC12B-135B-44CD-B2B5-0CC807274AE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551414" y="2141015"/>
            <a:ext cx="74174" cy="370864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9E954F77-4C7F-4708-9430-9C8E0E99B40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195968" y="3822649"/>
            <a:ext cx="45720" cy="742948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74E38F8-A7D7-4DAC-88FA-6040F21AB36C}"/>
              </a:ext>
            </a:extLst>
          </p:cNvPr>
          <p:cNvSpPr/>
          <p:nvPr/>
        </p:nvSpPr>
        <p:spPr>
          <a:xfrm>
            <a:off x="9007234" y="4666459"/>
            <a:ext cx="2257666" cy="588512"/>
          </a:xfrm>
          <a:prstGeom prst="roundRect">
            <a:avLst>
              <a:gd name="adj" fmla="val 25881"/>
            </a:avLst>
          </a:prstGeom>
          <a:solidFill>
            <a:schemeClr val="bg1"/>
          </a:solidFill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27432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65100" marR="0" lvl="0" indent="-16510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all" spc="0" normalizeH="0" baseline="0" noProof="0" dirty="0">
                <a:ln>
                  <a:noFill/>
                </a:ln>
                <a:solidFill>
                  <a:srgbClr val="9BCBEB">
                    <a:lumMod val="75000"/>
                  </a:srgbClr>
                </a:solidFill>
                <a:effectLst/>
                <a:uLnTx/>
                <a:uFillTx/>
                <a:latin typeface="Source Sans Pro Semibold" panose="020B0603030403020204" pitchFamily="34" charset="0"/>
                <a:ea typeface="+mn-ea"/>
                <a:cs typeface="+mn-cs"/>
              </a:rPr>
              <a:t>4.	Data wrangling  and machine learning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FEF8358-327B-4F3C-81AE-E22FB5E92050}"/>
              </a:ext>
            </a:extLst>
          </p:cNvPr>
          <p:cNvSpPr/>
          <p:nvPr/>
        </p:nvSpPr>
        <p:spPr>
          <a:xfrm>
            <a:off x="5213509" y="4964107"/>
            <a:ext cx="1677587" cy="588512"/>
          </a:xfrm>
          <a:prstGeom prst="roundRect">
            <a:avLst>
              <a:gd name="adj" fmla="val 25881"/>
            </a:avLst>
          </a:prstGeom>
          <a:solidFill>
            <a:schemeClr val="bg1"/>
          </a:solidFill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27432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65100" marR="0" lvl="0" indent="-165100" algn="l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all" spc="0" normalizeH="0" baseline="0" noProof="0" dirty="0">
                <a:ln>
                  <a:noFill/>
                </a:ln>
                <a:solidFill>
                  <a:srgbClr val="9BCBEB">
                    <a:lumMod val="75000"/>
                  </a:srgbClr>
                </a:solidFill>
                <a:effectLst/>
                <a:uLnTx/>
                <a:uFillTx/>
                <a:latin typeface="Source Sans Pro Semibold" panose="020B0603030403020204" pitchFamily="34" charset="0"/>
                <a:ea typeface="+mn-ea"/>
                <a:cs typeface="+mn-cs"/>
              </a:rPr>
              <a:t>3.	Open source data lake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D70EC71-7801-4D27-8DCC-FEC344C5C14A}"/>
              </a:ext>
            </a:extLst>
          </p:cNvPr>
          <p:cNvCxnSpPr>
            <a:cxnSpLocks/>
          </p:cNvCxnSpPr>
          <p:nvPr/>
        </p:nvCxnSpPr>
        <p:spPr>
          <a:xfrm>
            <a:off x="4097275" y="6037919"/>
            <a:ext cx="8088665" cy="1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B21C9C6-EF13-4785-A3CE-D3D7AFD6F7F8}"/>
              </a:ext>
            </a:extLst>
          </p:cNvPr>
          <p:cNvSpPr/>
          <p:nvPr/>
        </p:nvSpPr>
        <p:spPr>
          <a:xfrm>
            <a:off x="334963" y="827956"/>
            <a:ext cx="11536841" cy="369332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9BCBEB">
                    <a:lumMod val="75000"/>
                  </a:srgbClr>
                </a:solidFill>
                <a:effectLst/>
                <a:uLnTx/>
                <a:uFillTx/>
                <a:latin typeface="Source Sans Pro Semibold" panose="020B0603030403020204" pitchFamily="34" charset="0"/>
                <a:ea typeface="Source Sans Pro Semibold" panose="020B0603030403020204" pitchFamily="34" charset="0"/>
                <a:cs typeface="+mn-cs"/>
              </a:rPr>
              <a:t>The HPCC Systems advantage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19848A0-354A-4CCF-8BCE-41CE751B1D2A}"/>
              </a:ext>
            </a:extLst>
          </p:cNvPr>
          <p:cNvCxnSpPr>
            <a:cxnSpLocks/>
          </p:cNvCxnSpPr>
          <p:nvPr/>
        </p:nvCxnSpPr>
        <p:spPr>
          <a:xfrm>
            <a:off x="4097276" y="3936733"/>
            <a:ext cx="0" cy="2101187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CF8992B-2C15-4A43-B478-DE274C529C02}"/>
              </a:ext>
            </a:extLst>
          </p:cNvPr>
          <p:cNvGrpSpPr/>
          <p:nvPr/>
        </p:nvGrpSpPr>
        <p:grpSpPr>
          <a:xfrm rot="4428779">
            <a:off x="7536937" y="5190694"/>
            <a:ext cx="880782" cy="880782"/>
            <a:chOff x="7536937" y="5190694"/>
            <a:chExt cx="880782" cy="880782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FBEAD38-3B30-4EAE-9458-A1C317F96ECC}"/>
                </a:ext>
              </a:extLst>
            </p:cNvPr>
            <p:cNvSpPr/>
            <p:nvPr/>
          </p:nvSpPr>
          <p:spPr>
            <a:xfrm>
              <a:off x="7536937" y="5190694"/>
              <a:ext cx="880782" cy="880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001574A-A98E-4F09-8F6A-E122263FFF29}"/>
                </a:ext>
              </a:extLst>
            </p:cNvPr>
            <p:cNvGrpSpPr/>
            <p:nvPr/>
          </p:nvGrpSpPr>
          <p:grpSpPr>
            <a:xfrm>
              <a:off x="7648447" y="5302204"/>
              <a:ext cx="657762" cy="657762"/>
              <a:chOff x="7648447" y="5302204"/>
              <a:chExt cx="657762" cy="657762"/>
            </a:xfrm>
          </p:grpSpPr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BB6A4D6C-C7FA-42D0-ABE2-04F8A5E63CC5}"/>
                  </a:ext>
                </a:extLst>
              </p:cNvPr>
              <p:cNvSpPr/>
              <p:nvPr/>
            </p:nvSpPr>
            <p:spPr>
              <a:xfrm>
                <a:off x="7648447" y="5302204"/>
                <a:ext cx="657762" cy="657762"/>
              </a:xfrm>
              <a:prstGeom prst="arc">
                <a:avLst>
                  <a:gd name="adj1" fmla="val 16718733"/>
                  <a:gd name="adj2" fmla="val 5724020"/>
                </a:avLst>
              </a:prstGeom>
              <a:ln w="28575">
                <a:solidFill>
                  <a:schemeClr val="accent3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Arc 46">
                <a:extLst>
                  <a:ext uri="{FF2B5EF4-FFF2-40B4-BE49-F238E27FC236}">
                    <a16:creationId xmlns:a16="http://schemas.microsoft.com/office/drawing/2014/main" id="{E6C5A469-38D2-45BD-8D97-48F2EE47703D}"/>
                  </a:ext>
                </a:extLst>
              </p:cNvPr>
              <p:cNvSpPr/>
              <p:nvPr/>
            </p:nvSpPr>
            <p:spPr>
              <a:xfrm>
                <a:off x="7648447" y="5302204"/>
                <a:ext cx="657762" cy="657762"/>
              </a:xfrm>
              <a:prstGeom prst="arc">
                <a:avLst>
                  <a:gd name="adj1" fmla="val 6137587"/>
                  <a:gd name="adj2" fmla="val 16315353"/>
                </a:avLst>
              </a:prstGeom>
              <a:ln w="28575">
                <a:solidFill>
                  <a:schemeClr val="accent3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929A9591-198D-4510-A490-D5A7EA2A66D3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 b="24302"/>
          <a:stretch/>
        </p:blipFill>
        <p:spPr>
          <a:xfrm>
            <a:off x="6708959" y="5209085"/>
            <a:ext cx="1959502" cy="83751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E0C25604-4DB9-4BF9-AE37-39E03B5EFDF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651587" y="2745425"/>
            <a:ext cx="116558" cy="43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9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-0.03472 L -4.16667E-6 2.59259E-6 " pathEditMode="relative" rAng="0" ptsTypes="AA">
                                          <p:cBhvr>
                                            <p:cTn id="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2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4.16667E-6 -0.03472 L -4.16667E-6 2.59259E-6 " pathEditMode="relative" rAng="0" ptsTypes="AA">
                                          <p:cBhvr>
                                            <p:cTn id="1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3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6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6" presetClass="emph" presetSubtype="0" fill="hold" grpId="1" nodeType="withEffect" p14:presetBounceEnd="99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21" dur="10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" presetID="6" presetClass="emph" presetSubtype="0" accel="50000" decel="5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3" dur="2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7" dur="7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0" dur="7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1" repeatCount="3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3" dur="7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1" repeatCount="3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6" dur="7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1" repeatCount="3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9" dur="7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1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2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2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fill="hold" grpId="1" nodeType="withEffect" p14:presetBounceEnd="99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46" dur="100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accel="50000" decel="5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8" dur="2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0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2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54" presetID="23" presetClass="entr" presetSubtype="16" fill="hold" grpId="0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2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2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6" presetClass="emph" presetSubtype="0" fill="hold" grpId="1" nodeType="withEffect" p14:presetBounceEnd="99000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59" dur="100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accel="50000" decel="5000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2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63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8" presetClass="emp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7" dur="2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69" presetID="23" presetClass="entr" presetSubtype="16" fill="hold" grpId="0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2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2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fill="hold" grpId="1" nodeType="withEffect" p14:presetBounceEnd="99000">
                                      <p:stCondLst>
                                        <p:cond delay="25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74" dur="100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6" presetClass="emph" presetSubtype="0" accel="50000" decel="50000" fill="hold" grpId="2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76" dur="2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11250"/>
                                </p:stCondLst>
                                <p:childTnLst>
                                  <p:par>
                                    <p:cTn id="78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3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12250"/>
                                </p:stCondLst>
                                <p:childTnLst>
                                  <p:par>
                                    <p:cTn id="8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-0.03472 L -4.16667E-6 2.59259E-6 " pathEditMode="relative" rAng="0" ptsTypes="AA">
                                          <p:cBhvr>
                                            <p:cTn id="89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3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12750"/>
                                </p:stCondLst>
                                <p:childTnLst>
                                  <p:par>
                                    <p:cTn id="9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3" dur="2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-0.03472 L -4.16667E-6 2.59259E-6 " pathEditMode="relative" rAng="0" ptsTypes="AA">
                                          <p:cBhvr>
                                            <p:cTn id="9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3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13250"/>
                                </p:stCondLst>
                                <p:childTnLst>
                                  <p:par>
                                    <p:cTn id="97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2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2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fill="hold" grpId="1" nodeType="withEffect" p14:presetBounceEnd="99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102" dur="1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6" presetClass="emph" presetSubtype="0" accel="50000" decel="5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4" dur="2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5" fill="hold">
                                <p:stCondLst>
                                  <p:cond delay="14250"/>
                                </p:stCondLst>
                                <p:childTnLst>
                                  <p:par>
                                    <p:cTn id="106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8" dur="2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2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0" presetID="6" presetClass="emph" presetSubtype="0" fill="hold" nodeType="withEffect" p14:presetBounceEnd="99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99000">
                                          <p:cBhvr>
                                            <p:cTn id="111" dur="10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2" presetID="6" presetClass="emp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13" dur="25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4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6" dur="7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4" grpId="1" animBg="1"/>
          <p:bldP spid="14" grpId="2" animBg="1"/>
          <p:bldP spid="18" grpId="0" animBg="1"/>
          <p:bldP spid="18" grpId="1" animBg="1"/>
          <p:bldP spid="18" grpId="2" animBg="1"/>
          <p:bldP spid="27" grpId="0" animBg="1"/>
          <p:bldP spid="27" grpId="1" animBg="1"/>
          <p:bldP spid="27" grpId="2" animBg="1"/>
          <p:bldP spid="25" grpId="0" animBg="1"/>
          <p:bldP spid="25" grpId="1" animBg="1"/>
          <p:bldP spid="25" grpId="2" animBg="1"/>
          <p:bldP spid="20" grpId="0" animBg="1"/>
          <p:bldP spid="20" grpId="1" animBg="1"/>
          <p:bldP spid="20" grpId="2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-0.03472 L -4.16667E-6 2.59259E-6 " pathEditMode="relative" rAng="0" ptsTypes="AA">
                                          <p:cBhvr>
                                            <p:cTn id="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2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4.16667E-6 -0.03472 L -4.16667E-6 2.59259E-6 " pathEditMode="relative" rAng="0" ptsTypes="AA">
                                          <p:cBhvr>
                                            <p:cTn id="1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3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6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1" dur="10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2" presetID="6" presetClass="emph" presetSubtype="0" accel="50000" decel="5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3" dur="2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7" dur="7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0" dur="7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1" repeatCount="3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3" dur="7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1" repeatCount="3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6" dur="7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1" repeatCount="3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9" dur="7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1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2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2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00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accel="50000" decel="5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8" dur="2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0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2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54" presetID="23" presetClass="entr" presetSubtype="16" fill="hold" grpId="0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2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2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6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9" dur="100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accel="50000" decel="50000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2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63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8" presetClass="emp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7" dur="2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69" presetID="23" presetClass="entr" presetSubtype="16" fill="hold" grpId="0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2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2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00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6" presetClass="emph" presetSubtype="0" accel="50000" decel="50000" fill="hold" grpId="2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76" dur="2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11250"/>
                                </p:stCondLst>
                                <p:childTnLst>
                                  <p:par>
                                    <p:cTn id="78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2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3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12250"/>
                                </p:stCondLst>
                                <p:childTnLst>
                                  <p:par>
                                    <p:cTn id="8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-0.03472 L -4.16667E-6 2.59259E-6 " pathEditMode="relative" rAng="0" ptsTypes="AA">
                                          <p:cBhvr>
                                            <p:cTn id="89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3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12750"/>
                                </p:stCondLst>
                                <p:childTnLst>
                                  <p:par>
                                    <p:cTn id="9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3" dur="2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-0.03472 L -4.16667E-6 2.59259E-6 " pathEditMode="relative" rAng="0" ptsTypes="AA">
                                          <p:cBhvr>
                                            <p:cTn id="9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73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13250"/>
                                </p:stCondLst>
                                <p:childTnLst>
                                  <p:par>
                                    <p:cTn id="97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2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2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6" presetClass="emph" presetSubtype="0" accel="50000" decel="5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4" dur="2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5" fill="hold">
                                <p:stCondLst>
                                  <p:cond delay="14250"/>
                                </p:stCondLst>
                                <p:childTnLst>
                                  <p:par>
                                    <p:cTn id="106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8" dur="2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2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0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11" dur="10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2" presetID="6" presetClass="emp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13" dur="25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91000" y="91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4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6" dur="7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4" grpId="1" animBg="1"/>
          <p:bldP spid="14" grpId="2" animBg="1"/>
          <p:bldP spid="18" grpId="0" animBg="1"/>
          <p:bldP spid="18" grpId="1" animBg="1"/>
          <p:bldP spid="18" grpId="2" animBg="1"/>
          <p:bldP spid="27" grpId="0" animBg="1"/>
          <p:bldP spid="27" grpId="1" animBg="1"/>
          <p:bldP spid="27" grpId="2" animBg="1"/>
          <p:bldP spid="25" grpId="0" animBg="1"/>
          <p:bldP spid="25" grpId="1" animBg="1"/>
          <p:bldP spid="25" grpId="2" animBg="1"/>
          <p:bldP spid="20" grpId="0" animBg="1"/>
          <p:bldP spid="20" grpId="1" animBg="1"/>
          <p:bldP spid="20" grpId="2" animBg="1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277302" y="314215"/>
            <a:ext cx="1201641" cy="4173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TABLE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77302" y="815859"/>
            <a:ext cx="68073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Creates a temporary dataset in memory, GROUP option can be used.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434" y="2379181"/>
            <a:ext cx="2832529" cy="11556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956" y="5341900"/>
            <a:ext cx="2579483" cy="8903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07" y="1269529"/>
            <a:ext cx="5139253" cy="541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069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571501" y="441435"/>
            <a:ext cx="1273202" cy="4729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JOIN</a:t>
            </a:r>
          </a:p>
        </p:txBody>
      </p:sp>
      <p:sp>
        <p:nvSpPr>
          <p:cNvPr id="3" name="Rectangle 2"/>
          <p:cNvSpPr/>
          <p:nvPr/>
        </p:nvSpPr>
        <p:spPr>
          <a:xfrm>
            <a:off x="511533" y="1081678"/>
            <a:ext cx="8441635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  <a:lumOff val="50000"/>
                  </a:prst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The JOIN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  <a:lumOff val="50000"/>
                  </a:prst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  <a:lumOff val="50000"/>
                  </a:prst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function produces a result set based on the intersection of two or more datasets or indexes.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  <a:lumOff val="50000"/>
                </a:prstClr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INNER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  <a:lumOff val="50000"/>
                  </a:prst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: Only those records that exist in both datasets.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  <a:lumOff val="50000"/>
                </a:prstClr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LEFT OUTER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  <a:lumOff val="50000"/>
                  </a:prst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: At least one record for every record in the left.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  <a:lumOff val="50000"/>
                </a:prstClr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RIGHT OUTER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  <a:lumOff val="50000"/>
                  </a:prst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: At least one record for every record in the right.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  <a:lumOff val="50000"/>
                </a:prstClr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LEFT ONLY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  <a:lumOff val="50000"/>
                  </a:prst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: One record for each left record with no match in the left.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  <a:lumOff val="50000"/>
                </a:prstClr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RIGHT ONLY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  <a:lumOff val="50000"/>
                  </a:prst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: One record for each left record with no match in the right.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  <a:lumOff val="50000"/>
                </a:prstClr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FULL ONLY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  <a:lumOff val="50000"/>
                  </a:prst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: One record for each left and right record with no match in the opposite.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  <a:lumOff val="50000"/>
                </a:prstClr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000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558" y="574744"/>
            <a:ext cx="3075233" cy="15130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721" y="618186"/>
            <a:ext cx="3327643" cy="14261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12054" y="183075"/>
            <a:ext cx="8899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EmpDS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57952" y="243834"/>
            <a:ext cx="13131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JobCatDS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19" y="2811621"/>
            <a:ext cx="3586678" cy="1528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9436" y="2809843"/>
            <a:ext cx="4091440" cy="15303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1537" y="2809843"/>
            <a:ext cx="3667125" cy="15303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670" y="5131227"/>
            <a:ext cx="3117048" cy="122550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8122" y="5256057"/>
            <a:ext cx="2539866" cy="9758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5751" y="4909835"/>
            <a:ext cx="2538696" cy="1668286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437882" y="2343956"/>
            <a:ext cx="11191741" cy="6439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2"/>
            <a:endCxn id="12" idx="0"/>
          </p:cNvCxnSpPr>
          <p:nvPr/>
        </p:nvCxnSpPr>
        <p:spPr>
          <a:xfrm flipH="1">
            <a:off x="1975194" y="4340183"/>
            <a:ext cx="6764" cy="791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2"/>
            <a:endCxn id="13" idx="0"/>
          </p:cNvCxnSpPr>
          <p:nvPr/>
        </p:nvCxnSpPr>
        <p:spPr>
          <a:xfrm>
            <a:off x="6055156" y="4340183"/>
            <a:ext cx="2899" cy="915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2"/>
            <a:endCxn id="14" idx="0"/>
          </p:cNvCxnSpPr>
          <p:nvPr/>
        </p:nvCxnSpPr>
        <p:spPr>
          <a:xfrm flipH="1">
            <a:off x="10075099" y="4340183"/>
            <a:ext cx="1" cy="569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742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571501" y="316743"/>
            <a:ext cx="5880814" cy="4332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REFRENCES 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3328" y="886988"/>
            <a:ext cx="11522433" cy="9017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Learn ECL Academy</a:t>
            </a:r>
          </a:p>
          <a:p>
            <a:pPr>
              <a:defRPr/>
            </a:pPr>
            <a:r>
              <a:rPr lang="en-US" sz="2000" dirty="0">
                <a:hlinkClick r:id="rId2"/>
              </a:rPr>
              <a:t>https://hpccsystems-solutions-lab.github.io</a:t>
            </a:r>
            <a:endParaRPr lang="en-US" sz="2000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ECL training containing six short videos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  <a:hlinkClick r:id="rId3"/>
              </a:rPr>
              <a:t>https://www.youtube.com/watch?time_continue=192&amp;v=Lk78BCCtM-0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ECL document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  <a:hlinkClick r:id="rId4"/>
              </a:rPr>
              <a:t>http://cdn.hpccsystems.com/releases/CE-Candidate-7.0.24/docs/EN_US/ECLLanguageReference_EN_US-7.0.24-1.pdf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prstClr val="white"/>
              </a:solidFill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  <a:p>
            <a:r>
              <a:rPr lang="en-US" sz="2000" dirty="0"/>
              <a:t>Standard Library</a:t>
            </a:r>
          </a:p>
          <a:p>
            <a:r>
              <a:rPr lang="en-US" sz="2000" dirty="0">
                <a:hlinkClick r:id="rId5"/>
              </a:rPr>
              <a:t>https://cdn.hpccsystems.com/releases/CE-Candidate-7.10.16/docs/EN_US/ECLStandardLibraryReference_EN_US-7.10.16-1.pdf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br>
              <a:rPr lang="en-US" sz="2000" dirty="0"/>
            </a:b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br>
              <a:rPr lang="en-US" sz="2000" dirty="0"/>
            </a:br>
            <a:endParaRPr lang="en-US" sz="2000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26518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188" y="1642179"/>
            <a:ext cx="4700587" cy="352090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174" y="4950452"/>
            <a:ext cx="2815019" cy="10979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73" y="537916"/>
            <a:ext cx="2824116" cy="110426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AutoShape 2" descr="Center for the Study of the Civil War Er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2795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8D8727EE-DE78-CF49-AB0B-69B15CA66483}"/>
              </a:ext>
            </a:extLst>
          </p:cNvPr>
          <p:cNvSpPr txBox="1">
            <a:spLocks/>
          </p:cNvSpPr>
          <p:nvPr/>
        </p:nvSpPr>
        <p:spPr>
          <a:xfrm>
            <a:off x="571500" y="548640"/>
            <a:ext cx="11049000" cy="100155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i="0" kern="1200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77"/>
                <a:ea typeface="+mn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8200">
                    <a:lumMod val="60000"/>
                    <a:lumOff val="40000"/>
                  </a:srgbClr>
                </a:solidFill>
                <a:effectLst/>
                <a:uLnTx/>
                <a:uFillTx/>
                <a:latin typeface="Source Sans Pro Semibold" panose="020B0503030403020204" pitchFamily="34" charset="77"/>
                <a:ea typeface="+mn-ea"/>
                <a:cs typeface="Arial" pitchFamily="34" charset="0"/>
              </a:rPr>
              <a:t>Big Data Life Cycle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2318" y="1550199"/>
            <a:ext cx="8285897" cy="30337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ource Sans Pro" panose="020B0503030403020204" pitchFamily="34" charset="0"/>
              <a:buChar char="‒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8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8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Collection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: Collecting data in structured, unstructured format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8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Ingestion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:  Extracting, transform, loading, data to cluster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8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Discovery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: Getting to know data, cleaning and shaping it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8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Integration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: Linking, indexing, data fusion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8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Analysis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: Machine learning, analytics and statics, visualization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8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Delivery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: Query, summery, result, and availability </a:t>
            </a:r>
          </a:p>
        </p:txBody>
      </p:sp>
    </p:spTree>
    <p:extLst>
      <p:ext uri="{BB962C8B-B14F-4D97-AF65-F5344CB8AC3E}">
        <p14:creationId xmlns:p14="http://schemas.microsoft.com/office/powerpoint/2010/main" val="2861999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70646" y="1452282"/>
            <a:ext cx="11564471" cy="49802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ource Sans Pro" panose="020B0503030403020204" pitchFamily="34" charset="0"/>
              <a:buChar char="‒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8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Complete data lake management platform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8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From a personal computer to hundred nodes to cloud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8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Commodity Cluster: Multiple independent processing nodes.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8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Commercial off-the-shelf components(COTS)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8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ECL (Enterprise Control Lang)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8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Supports different data types: xml, json, csv, flat,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etc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8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Clusters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8200"/>
              </a:buClr>
              <a:buSzTx/>
              <a:buFont typeface="Source Sans Pro" panose="020B0503030403020204" pitchFamily="34" charset="0"/>
              <a:buChar char="‒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Thor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8200"/>
              </a:buClr>
              <a:buSzTx/>
              <a:buFont typeface="Source Sans Pro" panose="020B0503030403020204" pitchFamily="34" charset="0"/>
              <a:buChar char="‒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Roxie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8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Servers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8200"/>
              </a:buClr>
              <a:buSzTx/>
              <a:buFont typeface="Source Sans Pro" panose="020B0503030403020204" pitchFamily="34" charset="0"/>
              <a:buChar char="‒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Dali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8200"/>
              </a:buClr>
              <a:buSzTx/>
              <a:buFont typeface="Source Sans Pro" panose="020B0503030403020204" pitchFamily="34" charset="0"/>
              <a:buChar char="‒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Sasha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8200"/>
              </a:buClr>
              <a:buSzTx/>
              <a:buFont typeface="Source Sans Pro" panose="020B0503030403020204" pitchFamily="34" charset="0"/>
              <a:buChar char="‒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8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8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8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D8727EE-DE78-CF49-AB0B-69B15CA66483}"/>
              </a:ext>
            </a:extLst>
          </p:cNvPr>
          <p:cNvSpPr txBox="1">
            <a:spLocks/>
          </p:cNvSpPr>
          <p:nvPr/>
        </p:nvSpPr>
        <p:spPr>
          <a:xfrm>
            <a:off x="571500" y="548640"/>
            <a:ext cx="11049000" cy="50023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i="0" kern="1200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77"/>
                <a:ea typeface="+mn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8200">
                    <a:lumMod val="60000"/>
                    <a:lumOff val="40000"/>
                  </a:srgbClr>
                </a:solidFill>
                <a:effectLst/>
                <a:uLnTx/>
                <a:uFillTx/>
                <a:latin typeface="Source Sans Pro Semibold" panose="020B0503030403020204" pitchFamily="34" charset="77"/>
                <a:ea typeface="+mn-ea"/>
                <a:cs typeface="Arial" pitchFamily="34" charset="0"/>
              </a:rPr>
              <a:t>HPCC Systems Infrastructure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476" y="3942416"/>
            <a:ext cx="5488641" cy="2800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7867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D8727EE-DE78-CF49-AB0B-69B15CA66483}"/>
              </a:ext>
            </a:extLst>
          </p:cNvPr>
          <p:cNvSpPr txBox="1">
            <a:spLocks/>
          </p:cNvSpPr>
          <p:nvPr/>
        </p:nvSpPr>
        <p:spPr>
          <a:xfrm>
            <a:off x="571500" y="548640"/>
            <a:ext cx="11049000" cy="100155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i="0" kern="1200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77"/>
                <a:ea typeface="+mn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8200">
                    <a:lumMod val="60000"/>
                    <a:lumOff val="40000"/>
                  </a:srgbClr>
                </a:solidFill>
                <a:effectLst/>
                <a:uLnTx/>
                <a:uFillTx/>
                <a:latin typeface="Source Sans Pro Semibold" panose="020B0503030403020204" pitchFamily="34" charset="77"/>
                <a:ea typeface="+mn-ea"/>
                <a:cs typeface="Arial" pitchFamily="34" charset="0"/>
              </a:rPr>
              <a:t>HPCC Platform Supports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0646" y="1452282"/>
            <a:ext cx="11564471" cy="49802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Source Sans Pro" panose="020B0503030403020204" pitchFamily="34" charset="0"/>
              <a:buChar char="‒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8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High performance data delivery through web services, API and SQL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8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Easy integration with end user BI tools and workflows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8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Built-in plugins to support other languages  such as Python, SQL, C++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8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Machine Learning library 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8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Deep Learning built on top of TenserFLow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8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Built-in Data Profiling tool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8200"/>
              </a:buClr>
              <a:buSzTx/>
              <a:buFont typeface="Source Sans Pro" panose="020B0503030403020204" pitchFamily="34" charset="0"/>
              <a:buChar char="‒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8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8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8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462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Introduction to HPCC Systems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8C1BF-DFC5-43E7-A1B6-F61E268242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40A8E43-9C08-4268-927A-1614053FC006}"/>
              </a:ext>
            </a:extLst>
          </p:cNvPr>
          <p:cNvSpPr/>
          <p:nvPr/>
        </p:nvSpPr>
        <p:spPr>
          <a:xfrm>
            <a:off x="5660418" y="929265"/>
            <a:ext cx="872034" cy="872036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CEA718-1A7F-475B-B004-EEB0FCD060B0}"/>
              </a:ext>
            </a:extLst>
          </p:cNvPr>
          <p:cNvSpPr/>
          <p:nvPr/>
        </p:nvSpPr>
        <p:spPr>
          <a:xfrm>
            <a:off x="8467118" y="2427288"/>
            <a:ext cx="872034" cy="872036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FA5D339-947E-4FD8-B208-C4C330A2DC84}"/>
              </a:ext>
            </a:extLst>
          </p:cNvPr>
          <p:cNvSpPr/>
          <p:nvPr/>
        </p:nvSpPr>
        <p:spPr>
          <a:xfrm>
            <a:off x="2625118" y="2668588"/>
            <a:ext cx="872034" cy="872036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958578-74A3-4D78-8504-4CDC7BB8ED2C}"/>
              </a:ext>
            </a:extLst>
          </p:cNvPr>
          <p:cNvSpPr/>
          <p:nvPr/>
        </p:nvSpPr>
        <p:spPr>
          <a:xfrm>
            <a:off x="4862699" y="5315743"/>
            <a:ext cx="872034" cy="872036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4850906" y="5311197"/>
            <a:ext cx="887328" cy="887330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2614254" y="2658923"/>
            <a:ext cx="887328" cy="887330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653775" y="920838"/>
            <a:ext cx="887328" cy="887330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8458279" y="2415993"/>
            <a:ext cx="887328" cy="887330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501582" y="1364174"/>
            <a:ext cx="5398486" cy="3947023"/>
            <a:chOff x="3243674" y="1009295"/>
            <a:chExt cx="5398486" cy="3947023"/>
          </a:xfrm>
        </p:grpSpPr>
        <p:cxnSp>
          <p:nvCxnSpPr>
            <p:cNvPr id="13" name="Straight Connector 12"/>
            <p:cNvCxnSpPr>
              <a:cxnSpLocks/>
            </p:cNvCxnSpPr>
            <p:nvPr/>
          </p:nvCxnSpPr>
          <p:spPr>
            <a:xfrm flipV="1">
              <a:off x="5847107" y="2509002"/>
              <a:ext cx="2795053" cy="82821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cxnSpLocks/>
            </p:cNvCxnSpPr>
            <p:nvPr/>
          </p:nvCxnSpPr>
          <p:spPr>
            <a:xfrm flipV="1">
              <a:off x="5839999" y="1009295"/>
              <a:ext cx="0" cy="218264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/>
            </p:cNvCxnSpPr>
            <p:nvPr/>
          </p:nvCxnSpPr>
          <p:spPr>
            <a:xfrm flipH="1" flipV="1">
              <a:off x="3243674" y="2828107"/>
              <a:ext cx="2595857" cy="43579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/>
            </p:cNvCxnSpPr>
            <p:nvPr/>
          </p:nvCxnSpPr>
          <p:spPr>
            <a:xfrm flipH="1">
              <a:off x="5213350" y="3273656"/>
              <a:ext cx="621615" cy="168266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4273000" y="2008728"/>
            <a:ext cx="4697902" cy="3391996"/>
            <a:chOff x="4015092" y="1653849"/>
            <a:chExt cx="4697902" cy="3391996"/>
          </a:xfrm>
        </p:grpSpPr>
        <p:cxnSp>
          <p:nvCxnSpPr>
            <p:cNvPr id="18" name="Straight Connector 17"/>
            <p:cNvCxnSpPr>
              <a:cxnSpLocks/>
            </p:cNvCxnSpPr>
            <p:nvPr/>
          </p:nvCxnSpPr>
          <p:spPr>
            <a:xfrm flipV="1">
              <a:off x="5864725" y="1653849"/>
              <a:ext cx="1579393" cy="1565482"/>
            </a:xfrm>
            <a:prstGeom prst="line">
              <a:avLst/>
            </a:prstGeom>
            <a:ln w="285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/>
          </p:nvCxnSpPr>
          <p:spPr>
            <a:xfrm flipH="1" flipV="1">
              <a:off x="4210271" y="1698783"/>
              <a:ext cx="1604534" cy="1562768"/>
            </a:xfrm>
            <a:prstGeom prst="line">
              <a:avLst/>
            </a:prstGeom>
            <a:ln w="285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cxnSpLocks/>
            </p:cNvCxnSpPr>
            <p:nvPr/>
          </p:nvCxnSpPr>
          <p:spPr>
            <a:xfrm>
              <a:off x="5847938" y="3303411"/>
              <a:ext cx="2865056" cy="1742434"/>
            </a:xfrm>
            <a:prstGeom prst="line">
              <a:avLst/>
            </a:prstGeom>
            <a:ln w="285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cxnSpLocks/>
            </p:cNvCxnSpPr>
            <p:nvPr/>
          </p:nvCxnSpPr>
          <p:spPr>
            <a:xfrm flipH="1">
              <a:off x="4015092" y="3273656"/>
              <a:ext cx="1819872" cy="373601"/>
            </a:xfrm>
            <a:prstGeom prst="line">
              <a:avLst/>
            </a:prstGeom>
            <a:ln w="285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1"/>
          <p:cNvSpPr txBox="1">
            <a:spLocks/>
          </p:cNvSpPr>
          <p:nvPr/>
        </p:nvSpPr>
        <p:spPr>
          <a:xfrm>
            <a:off x="571500" y="548640"/>
            <a:ext cx="11049000" cy="10015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i="0" kern="1200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77"/>
                <a:ea typeface="+mn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Sans Pro Semibold" panose="020B0503030403020204" pitchFamily="34" charset="77"/>
                <a:ea typeface="+mn-ea"/>
                <a:cs typeface="Arial" pitchFamily="34" charset="0"/>
              </a:rPr>
              <a:t>Thor</a:t>
            </a:r>
          </a:p>
        </p:txBody>
      </p:sp>
      <p:sp>
        <p:nvSpPr>
          <p:cNvPr id="23" name="Oval 22"/>
          <p:cNvSpPr/>
          <p:nvPr/>
        </p:nvSpPr>
        <p:spPr>
          <a:xfrm>
            <a:off x="4966716" y="2573802"/>
            <a:ext cx="2258568" cy="225856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2563866" y="870123"/>
            <a:ext cx="6832130" cy="5378792"/>
            <a:chOff x="2305958" y="515244"/>
            <a:chExt cx="6832130" cy="5378792"/>
          </a:xfrm>
        </p:grpSpPr>
        <p:sp>
          <p:nvSpPr>
            <p:cNvPr id="25" name="Oval 24"/>
            <p:cNvSpPr/>
            <p:nvPr/>
          </p:nvSpPr>
          <p:spPr>
            <a:xfrm>
              <a:off x="8149983" y="2010727"/>
              <a:ext cx="988105" cy="98810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4542610" y="4905931"/>
              <a:ext cx="988105" cy="988105"/>
              <a:chOff x="6969404" y="3221945"/>
              <a:chExt cx="988105" cy="988105"/>
            </a:xfrm>
          </p:grpSpPr>
          <p:sp>
            <p:nvSpPr>
              <p:cNvPr id="33" name="Oval 32"/>
              <p:cNvSpPr/>
              <p:nvPr/>
            </p:nvSpPr>
            <p:spPr>
              <a:xfrm>
                <a:off x="6969404" y="3221945"/>
                <a:ext cx="988105" cy="98810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7177751" y="3473322"/>
                <a:ext cx="572424" cy="453036"/>
                <a:chOff x="9001125" y="2884488"/>
                <a:chExt cx="852488" cy="674687"/>
              </a:xfrm>
              <a:solidFill>
                <a:schemeClr val="bg1"/>
              </a:solidFill>
            </p:grpSpPr>
            <p:sp>
              <p:nvSpPr>
                <p:cNvPr id="35" name="Freeform 5"/>
                <p:cNvSpPr>
                  <a:spLocks noEditPoints="1"/>
                </p:cNvSpPr>
                <p:nvPr/>
              </p:nvSpPr>
              <p:spPr bwMode="auto">
                <a:xfrm>
                  <a:off x="9264650" y="3100388"/>
                  <a:ext cx="312738" cy="312737"/>
                </a:xfrm>
                <a:custGeom>
                  <a:avLst/>
                  <a:gdLst>
                    <a:gd name="T0" fmla="*/ 515 w 1198"/>
                    <a:gd name="T1" fmla="*/ 1198 h 1198"/>
                    <a:gd name="T2" fmla="*/ 449 w 1198"/>
                    <a:gd name="T3" fmla="*/ 1011 h 1198"/>
                    <a:gd name="T4" fmla="*/ 369 w 1198"/>
                    <a:gd name="T5" fmla="*/ 1068 h 1198"/>
                    <a:gd name="T6" fmla="*/ 275 w 1198"/>
                    <a:gd name="T7" fmla="*/ 1069 h 1198"/>
                    <a:gd name="T8" fmla="*/ 105 w 1198"/>
                    <a:gd name="T9" fmla="*/ 872 h 1198"/>
                    <a:gd name="T10" fmla="*/ 188 w 1198"/>
                    <a:gd name="T11" fmla="*/ 763 h 1198"/>
                    <a:gd name="T12" fmla="*/ 66 w 1198"/>
                    <a:gd name="T13" fmla="*/ 750 h 1198"/>
                    <a:gd name="T14" fmla="*/ 0 w 1198"/>
                    <a:gd name="T15" fmla="*/ 459 h 1198"/>
                    <a:gd name="T16" fmla="*/ 182 w 1198"/>
                    <a:gd name="T17" fmla="*/ 393 h 1198"/>
                    <a:gd name="T18" fmla="*/ 125 w 1198"/>
                    <a:gd name="T19" fmla="*/ 315 h 1198"/>
                    <a:gd name="T20" fmla="*/ 124 w 1198"/>
                    <a:gd name="T21" fmla="*/ 221 h 1198"/>
                    <a:gd name="T22" fmla="*/ 322 w 1198"/>
                    <a:gd name="T23" fmla="*/ 50 h 1198"/>
                    <a:gd name="T24" fmla="*/ 369 w 1198"/>
                    <a:gd name="T25" fmla="*/ 70 h 1198"/>
                    <a:gd name="T26" fmla="*/ 449 w 1198"/>
                    <a:gd name="T27" fmla="*/ 127 h 1198"/>
                    <a:gd name="T28" fmla="*/ 515 w 1198"/>
                    <a:gd name="T29" fmla="*/ 0 h 1198"/>
                    <a:gd name="T30" fmla="*/ 806 w 1198"/>
                    <a:gd name="T31" fmla="*/ 66 h 1198"/>
                    <a:gd name="T32" fmla="*/ 818 w 1198"/>
                    <a:gd name="T33" fmla="*/ 133 h 1198"/>
                    <a:gd name="T34" fmla="*/ 924 w 1198"/>
                    <a:gd name="T35" fmla="*/ 50 h 1198"/>
                    <a:gd name="T36" fmla="*/ 1122 w 1198"/>
                    <a:gd name="T37" fmla="*/ 220 h 1198"/>
                    <a:gd name="T38" fmla="*/ 1122 w 1198"/>
                    <a:gd name="T39" fmla="*/ 314 h 1198"/>
                    <a:gd name="T40" fmla="*/ 1065 w 1198"/>
                    <a:gd name="T41" fmla="*/ 393 h 1198"/>
                    <a:gd name="T42" fmla="*/ 1198 w 1198"/>
                    <a:gd name="T43" fmla="*/ 459 h 1198"/>
                    <a:gd name="T44" fmla="*/ 1132 w 1198"/>
                    <a:gd name="T45" fmla="*/ 750 h 1198"/>
                    <a:gd name="T46" fmla="*/ 1059 w 1198"/>
                    <a:gd name="T47" fmla="*/ 762 h 1198"/>
                    <a:gd name="T48" fmla="*/ 1143 w 1198"/>
                    <a:gd name="T49" fmla="*/ 869 h 1198"/>
                    <a:gd name="T50" fmla="*/ 974 w 1198"/>
                    <a:gd name="T51" fmla="*/ 1068 h 1198"/>
                    <a:gd name="T52" fmla="*/ 880 w 1198"/>
                    <a:gd name="T53" fmla="*/ 1067 h 1198"/>
                    <a:gd name="T54" fmla="*/ 806 w 1198"/>
                    <a:gd name="T55" fmla="*/ 1010 h 1198"/>
                    <a:gd name="T56" fmla="*/ 739 w 1198"/>
                    <a:gd name="T57" fmla="*/ 1198 h 1198"/>
                    <a:gd name="T58" fmla="*/ 673 w 1198"/>
                    <a:gd name="T59" fmla="*/ 1066 h 1198"/>
                    <a:gd name="T60" fmla="*/ 729 w 1198"/>
                    <a:gd name="T61" fmla="*/ 894 h 1198"/>
                    <a:gd name="T62" fmla="*/ 796 w 1198"/>
                    <a:gd name="T63" fmla="*/ 863 h 1198"/>
                    <a:gd name="T64" fmla="*/ 927 w 1198"/>
                    <a:gd name="T65" fmla="*/ 926 h 1198"/>
                    <a:gd name="T66" fmla="*/ 929 w 1198"/>
                    <a:gd name="T67" fmla="*/ 821 h 1198"/>
                    <a:gd name="T68" fmla="*/ 932 w 1198"/>
                    <a:gd name="T69" fmla="*/ 718 h 1198"/>
                    <a:gd name="T70" fmla="*/ 1014 w 1198"/>
                    <a:gd name="T71" fmla="*/ 617 h 1198"/>
                    <a:gd name="T72" fmla="*/ 1066 w 1198"/>
                    <a:gd name="T73" fmla="*/ 525 h 1198"/>
                    <a:gd name="T74" fmla="*/ 948 w 1198"/>
                    <a:gd name="T75" fmla="*/ 470 h 1198"/>
                    <a:gd name="T76" fmla="*/ 917 w 1198"/>
                    <a:gd name="T77" fmla="*/ 399 h 1198"/>
                    <a:gd name="T78" fmla="*/ 981 w 1198"/>
                    <a:gd name="T79" fmla="*/ 266 h 1198"/>
                    <a:gd name="T80" fmla="*/ 877 w 1198"/>
                    <a:gd name="T81" fmla="*/ 263 h 1198"/>
                    <a:gd name="T82" fmla="*/ 772 w 1198"/>
                    <a:gd name="T83" fmla="*/ 260 h 1198"/>
                    <a:gd name="T84" fmla="*/ 673 w 1198"/>
                    <a:gd name="T85" fmla="*/ 179 h 1198"/>
                    <a:gd name="T86" fmla="*/ 581 w 1198"/>
                    <a:gd name="T87" fmla="*/ 133 h 1198"/>
                    <a:gd name="T88" fmla="*/ 526 w 1198"/>
                    <a:gd name="T89" fmla="*/ 244 h 1198"/>
                    <a:gd name="T90" fmla="*/ 455 w 1198"/>
                    <a:gd name="T91" fmla="*/ 275 h 1198"/>
                    <a:gd name="T92" fmla="*/ 321 w 1198"/>
                    <a:gd name="T93" fmla="*/ 211 h 1198"/>
                    <a:gd name="T94" fmla="*/ 318 w 1198"/>
                    <a:gd name="T95" fmla="*/ 319 h 1198"/>
                    <a:gd name="T96" fmla="*/ 316 w 1198"/>
                    <a:gd name="T97" fmla="*/ 420 h 1198"/>
                    <a:gd name="T98" fmla="*/ 233 w 1198"/>
                    <a:gd name="T99" fmla="*/ 525 h 1198"/>
                    <a:gd name="T100" fmla="*/ 133 w 1198"/>
                    <a:gd name="T101" fmla="*/ 617 h 1198"/>
                    <a:gd name="T102" fmla="*/ 299 w 1198"/>
                    <a:gd name="T103" fmla="*/ 673 h 1198"/>
                    <a:gd name="T104" fmla="*/ 330 w 1198"/>
                    <a:gd name="T105" fmla="*/ 741 h 1198"/>
                    <a:gd name="T106" fmla="*/ 266 w 1198"/>
                    <a:gd name="T107" fmla="*/ 873 h 1198"/>
                    <a:gd name="T108" fmla="*/ 375 w 1198"/>
                    <a:gd name="T109" fmla="*/ 874 h 1198"/>
                    <a:gd name="T110" fmla="*/ 474 w 1198"/>
                    <a:gd name="T111" fmla="*/ 875 h 1198"/>
                    <a:gd name="T112" fmla="*/ 581 w 1198"/>
                    <a:gd name="T113" fmla="*/ 959 h 1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198" h="1198">
                      <a:moveTo>
                        <a:pt x="739" y="1198"/>
                      </a:moveTo>
                      <a:cubicBezTo>
                        <a:pt x="515" y="1198"/>
                        <a:pt x="515" y="1198"/>
                        <a:pt x="515" y="1198"/>
                      </a:cubicBezTo>
                      <a:cubicBezTo>
                        <a:pt x="478" y="1198"/>
                        <a:pt x="449" y="1169"/>
                        <a:pt x="449" y="1132"/>
                      </a:cubicBezTo>
                      <a:cubicBezTo>
                        <a:pt x="449" y="1011"/>
                        <a:pt x="449" y="1011"/>
                        <a:pt x="449" y="1011"/>
                      </a:cubicBezTo>
                      <a:cubicBezTo>
                        <a:pt x="443" y="1009"/>
                        <a:pt x="438" y="1006"/>
                        <a:pt x="433" y="1004"/>
                      </a:cubicBezTo>
                      <a:cubicBezTo>
                        <a:pt x="369" y="1068"/>
                        <a:pt x="369" y="1068"/>
                        <a:pt x="369" y="1068"/>
                      </a:cubicBezTo>
                      <a:cubicBezTo>
                        <a:pt x="357" y="1081"/>
                        <a:pt x="340" y="1088"/>
                        <a:pt x="322" y="1088"/>
                      </a:cubicBezTo>
                      <a:cubicBezTo>
                        <a:pt x="305" y="1091"/>
                        <a:pt x="288" y="1081"/>
                        <a:pt x="275" y="1069"/>
                      </a:cubicBezTo>
                      <a:cubicBezTo>
                        <a:pt x="125" y="919"/>
                        <a:pt x="125" y="919"/>
                        <a:pt x="125" y="919"/>
                      </a:cubicBezTo>
                      <a:cubicBezTo>
                        <a:pt x="112" y="907"/>
                        <a:pt x="105" y="890"/>
                        <a:pt x="105" y="872"/>
                      </a:cubicBezTo>
                      <a:cubicBezTo>
                        <a:pt x="105" y="854"/>
                        <a:pt x="112" y="837"/>
                        <a:pt x="125" y="825"/>
                      </a:cubicBezTo>
                      <a:cubicBezTo>
                        <a:pt x="188" y="763"/>
                        <a:pt x="188" y="763"/>
                        <a:pt x="188" y="763"/>
                      </a:cubicBezTo>
                      <a:cubicBezTo>
                        <a:pt x="186" y="759"/>
                        <a:pt x="184" y="754"/>
                        <a:pt x="182" y="750"/>
                      </a:cubicBezTo>
                      <a:cubicBezTo>
                        <a:pt x="66" y="750"/>
                        <a:pt x="66" y="750"/>
                        <a:pt x="66" y="750"/>
                      </a:cubicBezTo>
                      <a:cubicBezTo>
                        <a:pt x="30" y="750"/>
                        <a:pt x="0" y="720"/>
                        <a:pt x="0" y="683"/>
                      </a:cubicBezTo>
                      <a:cubicBezTo>
                        <a:pt x="0" y="459"/>
                        <a:pt x="0" y="459"/>
                        <a:pt x="0" y="459"/>
                      </a:cubicBezTo>
                      <a:cubicBezTo>
                        <a:pt x="0" y="422"/>
                        <a:pt x="30" y="393"/>
                        <a:pt x="66" y="393"/>
                      </a:cubicBezTo>
                      <a:cubicBezTo>
                        <a:pt x="182" y="393"/>
                        <a:pt x="182" y="393"/>
                        <a:pt x="182" y="393"/>
                      </a:cubicBezTo>
                      <a:cubicBezTo>
                        <a:pt x="184" y="387"/>
                        <a:pt x="186" y="382"/>
                        <a:pt x="188" y="377"/>
                      </a:cubicBezTo>
                      <a:cubicBezTo>
                        <a:pt x="125" y="315"/>
                        <a:pt x="125" y="315"/>
                        <a:pt x="125" y="315"/>
                      </a:cubicBezTo>
                      <a:cubicBezTo>
                        <a:pt x="112" y="302"/>
                        <a:pt x="105" y="285"/>
                        <a:pt x="105" y="268"/>
                      </a:cubicBezTo>
                      <a:cubicBezTo>
                        <a:pt x="105" y="250"/>
                        <a:pt x="112" y="233"/>
                        <a:pt x="124" y="221"/>
                      </a:cubicBezTo>
                      <a:cubicBezTo>
                        <a:pt x="275" y="70"/>
                        <a:pt x="275" y="70"/>
                        <a:pt x="275" y="70"/>
                      </a:cubicBezTo>
                      <a:cubicBezTo>
                        <a:pt x="287" y="57"/>
                        <a:pt x="304" y="50"/>
                        <a:pt x="322" y="50"/>
                      </a:cubicBezTo>
                      <a:cubicBezTo>
                        <a:pt x="322" y="50"/>
                        <a:pt x="322" y="50"/>
                        <a:pt x="322" y="50"/>
                      </a:cubicBezTo>
                      <a:cubicBezTo>
                        <a:pt x="339" y="50"/>
                        <a:pt x="356" y="58"/>
                        <a:pt x="369" y="70"/>
                      </a:cubicBezTo>
                      <a:cubicBezTo>
                        <a:pt x="432" y="134"/>
                        <a:pt x="432" y="134"/>
                        <a:pt x="432" y="134"/>
                      </a:cubicBezTo>
                      <a:cubicBezTo>
                        <a:pt x="437" y="132"/>
                        <a:pt x="443" y="129"/>
                        <a:pt x="449" y="127"/>
                      </a:cubicBezTo>
                      <a:cubicBezTo>
                        <a:pt x="449" y="66"/>
                        <a:pt x="449" y="66"/>
                        <a:pt x="449" y="66"/>
                      </a:cubicBezTo>
                      <a:cubicBezTo>
                        <a:pt x="449" y="30"/>
                        <a:pt x="478" y="0"/>
                        <a:pt x="515" y="0"/>
                      </a:cubicBezTo>
                      <a:cubicBezTo>
                        <a:pt x="739" y="0"/>
                        <a:pt x="739" y="0"/>
                        <a:pt x="739" y="0"/>
                      </a:cubicBezTo>
                      <a:cubicBezTo>
                        <a:pt x="776" y="0"/>
                        <a:pt x="806" y="30"/>
                        <a:pt x="806" y="66"/>
                      </a:cubicBezTo>
                      <a:cubicBezTo>
                        <a:pt x="806" y="127"/>
                        <a:pt x="806" y="127"/>
                        <a:pt x="806" y="127"/>
                      </a:cubicBezTo>
                      <a:cubicBezTo>
                        <a:pt x="810" y="129"/>
                        <a:pt x="814" y="131"/>
                        <a:pt x="818" y="133"/>
                      </a:cubicBezTo>
                      <a:cubicBezTo>
                        <a:pt x="877" y="71"/>
                        <a:pt x="877" y="71"/>
                        <a:pt x="877" y="71"/>
                      </a:cubicBezTo>
                      <a:cubicBezTo>
                        <a:pt x="889" y="58"/>
                        <a:pt x="906" y="50"/>
                        <a:pt x="924" y="50"/>
                      </a:cubicBezTo>
                      <a:cubicBezTo>
                        <a:pt x="943" y="51"/>
                        <a:pt x="959" y="57"/>
                        <a:pt x="972" y="69"/>
                      </a:cubicBezTo>
                      <a:cubicBezTo>
                        <a:pt x="1122" y="220"/>
                        <a:pt x="1122" y="220"/>
                        <a:pt x="1122" y="220"/>
                      </a:cubicBezTo>
                      <a:cubicBezTo>
                        <a:pt x="1135" y="232"/>
                        <a:pt x="1142" y="249"/>
                        <a:pt x="1142" y="267"/>
                      </a:cubicBezTo>
                      <a:cubicBezTo>
                        <a:pt x="1142" y="284"/>
                        <a:pt x="1135" y="301"/>
                        <a:pt x="1122" y="314"/>
                      </a:cubicBezTo>
                      <a:cubicBezTo>
                        <a:pt x="1058" y="377"/>
                        <a:pt x="1058" y="377"/>
                        <a:pt x="1058" y="377"/>
                      </a:cubicBezTo>
                      <a:cubicBezTo>
                        <a:pt x="1061" y="382"/>
                        <a:pt x="1063" y="387"/>
                        <a:pt x="1065" y="393"/>
                      </a:cubicBezTo>
                      <a:cubicBezTo>
                        <a:pt x="1132" y="393"/>
                        <a:pt x="1132" y="393"/>
                        <a:pt x="1132" y="393"/>
                      </a:cubicBezTo>
                      <a:cubicBezTo>
                        <a:pt x="1169" y="393"/>
                        <a:pt x="1198" y="422"/>
                        <a:pt x="1198" y="459"/>
                      </a:cubicBezTo>
                      <a:cubicBezTo>
                        <a:pt x="1198" y="683"/>
                        <a:pt x="1198" y="683"/>
                        <a:pt x="1198" y="683"/>
                      </a:cubicBezTo>
                      <a:cubicBezTo>
                        <a:pt x="1198" y="720"/>
                        <a:pt x="1169" y="750"/>
                        <a:pt x="1132" y="750"/>
                      </a:cubicBezTo>
                      <a:cubicBezTo>
                        <a:pt x="1065" y="750"/>
                        <a:pt x="1065" y="750"/>
                        <a:pt x="1065" y="750"/>
                      </a:cubicBezTo>
                      <a:cubicBezTo>
                        <a:pt x="1063" y="754"/>
                        <a:pt x="1061" y="758"/>
                        <a:pt x="1059" y="762"/>
                      </a:cubicBezTo>
                      <a:cubicBezTo>
                        <a:pt x="1122" y="822"/>
                        <a:pt x="1122" y="822"/>
                        <a:pt x="1122" y="822"/>
                      </a:cubicBezTo>
                      <a:cubicBezTo>
                        <a:pt x="1135" y="835"/>
                        <a:pt x="1143" y="851"/>
                        <a:pt x="1143" y="869"/>
                      </a:cubicBezTo>
                      <a:cubicBezTo>
                        <a:pt x="1143" y="887"/>
                        <a:pt x="1136" y="904"/>
                        <a:pt x="1124" y="917"/>
                      </a:cubicBezTo>
                      <a:cubicBezTo>
                        <a:pt x="974" y="1068"/>
                        <a:pt x="974" y="1068"/>
                        <a:pt x="974" y="1068"/>
                      </a:cubicBezTo>
                      <a:cubicBezTo>
                        <a:pt x="962" y="1080"/>
                        <a:pt x="945" y="1086"/>
                        <a:pt x="927" y="1087"/>
                      </a:cubicBezTo>
                      <a:cubicBezTo>
                        <a:pt x="909" y="1087"/>
                        <a:pt x="892" y="1080"/>
                        <a:pt x="880" y="1067"/>
                      </a:cubicBezTo>
                      <a:cubicBezTo>
                        <a:pt x="818" y="1005"/>
                        <a:pt x="818" y="1005"/>
                        <a:pt x="818" y="1005"/>
                      </a:cubicBezTo>
                      <a:cubicBezTo>
                        <a:pt x="815" y="1007"/>
                        <a:pt x="810" y="1008"/>
                        <a:pt x="806" y="1010"/>
                      </a:cubicBezTo>
                      <a:cubicBezTo>
                        <a:pt x="806" y="1132"/>
                        <a:pt x="806" y="1132"/>
                        <a:pt x="806" y="1132"/>
                      </a:cubicBezTo>
                      <a:cubicBezTo>
                        <a:pt x="806" y="1169"/>
                        <a:pt x="776" y="1198"/>
                        <a:pt x="739" y="1198"/>
                      </a:cubicBezTo>
                      <a:close/>
                      <a:moveTo>
                        <a:pt x="581" y="1066"/>
                      </a:moveTo>
                      <a:cubicBezTo>
                        <a:pt x="673" y="1066"/>
                        <a:pt x="673" y="1066"/>
                        <a:pt x="673" y="1066"/>
                      </a:cubicBezTo>
                      <a:cubicBezTo>
                        <a:pt x="673" y="959"/>
                        <a:pt x="673" y="959"/>
                        <a:pt x="673" y="959"/>
                      </a:cubicBezTo>
                      <a:cubicBezTo>
                        <a:pt x="673" y="927"/>
                        <a:pt x="697" y="899"/>
                        <a:pt x="729" y="894"/>
                      </a:cubicBezTo>
                      <a:cubicBezTo>
                        <a:pt x="756" y="889"/>
                        <a:pt x="760" y="886"/>
                        <a:pt x="772" y="878"/>
                      </a:cubicBezTo>
                      <a:cubicBezTo>
                        <a:pt x="779" y="873"/>
                        <a:pt x="786" y="868"/>
                        <a:pt x="796" y="863"/>
                      </a:cubicBezTo>
                      <a:cubicBezTo>
                        <a:pt x="822" y="848"/>
                        <a:pt x="855" y="852"/>
                        <a:pt x="876" y="874"/>
                      </a:cubicBezTo>
                      <a:cubicBezTo>
                        <a:pt x="927" y="926"/>
                        <a:pt x="927" y="926"/>
                        <a:pt x="927" y="926"/>
                      </a:cubicBezTo>
                      <a:cubicBezTo>
                        <a:pt x="982" y="871"/>
                        <a:pt x="982" y="871"/>
                        <a:pt x="982" y="871"/>
                      </a:cubicBezTo>
                      <a:cubicBezTo>
                        <a:pt x="929" y="821"/>
                        <a:pt x="929" y="821"/>
                        <a:pt x="929" y="821"/>
                      </a:cubicBezTo>
                      <a:cubicBezTo>
                        <a:pt x="907" y="800"/>
                        <a:pt x="903" y="767"/>
                        <a:pt x="918" y="741"/>
                      </a:cubicBezTo>
                      <a:cubicBezTo>
                        <a:pt x="923" y="732"/>
                        <a:pt x="927" y="725"/>
                        <a:pt x="932" y="718"/>
                      </a:cubicBezTo>
                      <a:cubicBezTo>
                        <a:pt x="940" y="706"/>
                        <a:pt x="944" y="701"/>
                        <a:pt x="948" y="673"/>
                      </a:cubicBezTo>
                      <a:cubicBezTo>
                        <a:pt x="953" y="641"/>
                        <a:pt x="981" y="617"/>
                        <a:pt x="1014" y="617"/>
                      </a:cubicBezTo>
                      <a:cubicBezTo>
                        <a:pt x="1066" y="617"/>
                        <a:pt x="1066" y="617"/>
                        <a:pt x="1066" y="617"/>
                      </a:cubicBezTo>
                      <a:cubicBezTo>
                        <a:pt x="1066" y="525"/>
                        <a:pt x="1066" y="525"/>
                        <a:pt x="1066" y="525"/>
                      </a:cubicBezTo>
                      <a:cubicBezTo>
                        <a:pt x="1014" y="525"/>
                        <a:pt x="1014" y="525"/>
                        <a:pt x="1014" y="525"/>
                      </a:cubicBezTo>
                      <a:cubicBezTo>
                        <a:pt x="981" y="525"/>
                        <a:pt x="953" y="502"/>
                        <a:pt x="948" y="470"/>
                      </a:cubicBezTo>
                      <a:cubicBezTo>
                        <a:pt x="943" y="441"/>
                        <a:pt x="940" y="435"/>
                        <a:pt x="930" y="421"/>
                      </a:cubicBezTo>
                      <a:cubicBezTo>
                        <a:pt x="926" y="414"/>
                        <a:pt x="922" y="408"/>
                        <a:pt x="917" y="399"/>
                      </a:cubicBezTo>
                      <a:cubicBezTo>
                        <a:pt x="902" y="373"/>
                        <a:pt x="907" y="341"/>
                        <a:pt x="928" y="319"/>
                      </a:cubicBezTo>
                      <a:cubicBezTo>
                        <a:pt x="981" y="266"/>
                        <a:pt x="981" y="266"/>
                        <a:pt x="981" y="266"/>
                      </a:cubicBezTo>
                      <a:cubicBezTo>
                        <a:pt x="926" y="211"/>
                        <a:pt x="926" y="211"/>
                        <a:pt x="926" y="211"/>
                      </a:cubicBezTo>
                      <a:cubicBezTo>
                        <a:pt x="877" y="263"/>
                        <a:pt x="877" y="263"/>
                        <a:pt x="877" y="263"/>
                      </a:cubicBezTo>
                      <a:cubicBezTo>
                        <a:pt x="856" y="285"/>
                        <a:pt x="822" y="290"/>
                        <a:pt x="796" y="275"/>
                      </a:cubicBezTo>
                      <a:cubicBezTo>
                        <a:pt x="787" y="269"/>
                        <a:pt x="779" y="264"/>
                        <a:pt x="772" y="260"/>
                      </a:cubicBezTo>
                      <a:cubicBezTo>
                        <a:pt x="760" y="251"/>
                        <a:pt x="756" y="248"/>
                        <a:pt x="729" y="244"/>
                      </a:cubicBezTo>
                      <a:cubicBezTo>
                        <a:pt x="697" y="239"/>
                        <a:pt x="673" y="211"/>
                        <a:pt x="673" y="179"/>
                      </a:cubicBezTo>
                      <a:cubicBezTo>
                        <a:pt x="673" y="133"/>
                        <a:pt x="673" y="133"/>
                        <a:pt x="673" y="133"/>
                      </a:cubicBezTo>
                      <a:cubicBezTo>
                        <a:pt x="581" y="133"/>
                        <a:pt x="581" y="133"/>
                        <a:pt x="581" y="133"/>
                      </a:cubicBezTo>
                      <a:cubicBezTo>
                        <a:pt x="581" y="179"/>
                        <a:pt x="581" y="179"/>
                        <a:pt x="581" y="179"/>
                      </a:cubicBezTo>
                      <a:cubicBezTo>
                        <a:pt x="581" y="211"/>
                        <a:pt x="558" y="239"/>
                        <a:pt x="526" y="244"/>
                      </a:cubicBezTo>
                      <a:cubicBezTo>
                        <a:pt x="496" y="249"/>
                        <a:pt x="490" y="253"/>
                        <a:pt x="475" y="262"/>
                      </a:cubicBezTo>
                      <a:cubicBezTo>
                        <a:pt x="469" y="266"/>
                        <a:pt x="463" y="271"/>
                        <a:pt x="455" y="275"/>
                      </a:cubicBezTo>
                      <a:cubicBezTo>
                        <a:pt x="429" y="290"/>
                        <a:pt x="396" y="285"/>
                        <a:pt x="375" y="264"/>
                      </a:cubicBezTo>
                      <a:cubicBezTo>
                        <a:pt x="321" y="211"/>
                        <a:pt x="321" y="211"/>
                        <a:pt x="321" y="211"/>
                      </a:cubicBezTo>
                      <a:cubicBezTo>
                        <a:pt x="265" y="267"/>
                        <a:pt x="265" y="267"/>
                        <a:pt x="265" y="267"/>
                      </a:cubicBezTo>
                      <a:cubicBezTo>
                        <a:pt x="318" y="319"/>
                        <a:pt x="318" y="319"/>
                        <a:pt x="318" y="319"/>
                      </a:cubicBezTo>
                      <a:cubicBezTo>
                        <a:pt x="340" y="340"/>
                        <a:pt x="344" y="373"/>
                        <a:pt x="329" y="399"/>
                      </a:cubicBezTo>
                      <a:cubicBezTo>
                        <a:pt x="325" y="407"/>
                        <a:pt x="320" y="414"/>
                        <a:pt x="316" y="420"/>
                      </a:cubicBezTo>
                      <a:cubicBezTo>
                        <a:pt x="307" y="435"/>
                        <a:pt x="303" y="440"/>
                        <a:pt x="299" y="470"/>
                      </a:cubicBezTo>
                      <a:cubicBezTo>
                        <a:pt x="293" y="502"/>
                        <a:pt x="266" y="525"/>
                        <a:pt x="233" y="525"/>
                      </a:cubicBezTo>
                      <a:cubicBezTo>
                        <a:pt x="133" y="525"/>
                        <a:pt x="133" y="525"/>
                        <a:pt x="133" y="525"/>
                      </a:cubicBezTo>
                      <a:cubicBezTo>
                        <a:pt x="133" y="617"/>
                        <a:pt x="133" y="617"/>
                        <a:pt x="133" y="617"/>
                      </a:cubicBezTo>
                      <a:cubicBezTo>
                        <a:pt x="233" y="617"/>
                        <a:pt x="233" y="617"/>
                        <a:pt x="233" y="617"/>
                      </a:cubicBezTo>
                      <a:cubicBezTo>
                        <a:pt x="266" y="617"/>
                        <a:pt x="293" y="641"/>
                        <a:pt x="299" y="673"/>
                      </a:cubicBezTo>
                      <a:cubicBezTo>
                        <a:pt x="303" y="700"/>
                        <a:pt x="306" y="705"/>
                        <a:pt x="315" y="717"/>
                      </a:cubicBezTo>
                      <a:cubicBezTo>
                        <a:pt x="319" y="724"/>
                        <a:pt x="324" y="731"/>
                        <a:pt x="330" y="741"/>
                      </a:cubicBezTo>
                      <a:cubicBezTo>
                        <a:pt x="344" y="767"/>
                        <a:pt x="340" y="800"/>
                        <a:pt x="318" y="821"/>
                      </a:cubicBezTo>
                      <a:cubicBezTo>
                        <a:pt x="266" y="873"/>
                        <a:pt x="266" y="873"/>
                        <a:pt x="266" y="873"/>
                      </a:cubicBezTo>
                      <a:cubicBezTo>
                        <a:pt x="321" y="928"/>
                        <a:pt x="321" y="928"/>
                        <a:pt x="321" y="928"/>
                      </a:cubicBezTo>
                      <a:cubicBezTo>
                        <a:pt x="375" y="874"/>
                        <a:pt x="375" y="874"/>
                        <a:pt x="375" y="874"/>
                      </a:cubicBezTo>
                      <a:cubicBezTo>
                        <a:pt x="396" y="853"/>
                        <a:pt x="429" y="848"/>
                        <a:pt x="455" y="863"/>
                      </a:cubicBezTo>
                      <a:cubicBezTo>
                        <a:pt x="462" y="867"/>
                        <a:pt x="468" y="871"/>
                        <a:pt x="474" y="875"/>
                      </a:cubicBezTo>
                      <a:cubicBezTo>
                        <a:pt x="489" y="885"/>
                        <a:pt x="495" y="889"/>
                        <a:pt x="526" y="894"/>
                      </a:cubicBezTo>
                      <a:cubicBezTo>
                        <a:pt x="558" y="899"/>
                        <a:pt x="581" y="927"/>
                        <a:pt x="581" y="959"/>
                      </a:cubicBezTo>
                      <a:lnTo>
                        <a:pt x="581" y="10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reeform 6"/>
                <p:cNvSpPr>
                  <a:spLocks noEditPoints="1"/>
                </p:cNvSpPr>
                <p:nvPr/>
              </p:nvSpPr>
              <p:spPr bwMode="auto">
                <a:xfrm>
                  <a:off x="9366250" y="3187700"/>
                  <a:ext cx="122238" cy="123825"/>
                </a:xfrm>
                <a:custGeom>
                  <a:avLst/>
                  <a:gdLst>
                    <a:gd name="T0" fmla="*/ 235 w 471"/>
                    <a:gd name="T1" fmla="*/ 471 h 471"/>
                    <a:gd name="T2" fmla="*/ 0 w 471"/>
                    <a:gd name="T3" fmla="*/ 235 h 471"/>
                    <a:gd name="T4" fmla="*/ 235 w 471"/>
                    <a:gd name="T5" fmla="*/ 0 h 471"/>
                    <a:gd name="T6" fmla="*/ 471 w 471"/>
                    <a:gd name="T7" fmla="*/ 235 h 471"/>
                    <a:gd name="T8" fmla="*/ 235 w 471"/>
                    <a:gd name="T9" fmla="*/ 471 h 471"/>
                    <a:gd name="T10" fmla="*/ 235 w 471"/>
                    <a:gd name="T11" fmla="*/ 132 h 471"/>
                    <a:gd name="T12" fmla="*/ 132 w 471"/>
                    <a:gd name="T13" fmla="*/ 235 h 471"/>
                    <a:gd name="T14" fmla="*/ 235 w 471"/>
                    <a:gd name="T15" fmla="*/ 339 h 471"/>
                    <a:gd name="T16" fmla="*/ 339 w 471"/>
                    <a:gd name="T17" fmla="*/ 235 h 471"/>
                    <a:gd name="T18" fmla="*/ 235 w 471"/>
                    <a:gd name="T19" fmla="*/ 132 h 4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71" h="471">
                      <a:moveTo>
                        <a:pt x="235" y="471"/>
                      </a:moveTo>
                      <a:cubicBezTo>
                        <a:pt x="105" y="471"/>
                        <a:pt x="0" y="366"/>
                        <a:pt x="0" y="235"/>
                      </a:cubicBezTo>
                      <a:cubicBezTo>
                        <a:pt x="0" y="105"/>
                        <a:pt x="105" y="0"/>
                        <a:pt x="235" y="0"/>
                      </a:cubicBezTo>
                      <a:cubicBezTo>
                        <a:pt x="365" y="0"/>
                        <a:pt x="471" y="105"/>
                        <a:pt x="471" y="235"/>
                      </a:cubicBezTo>
                      <a:cubicBezTo>
                        <a:pt x="471" y="366"/>
                        <a:pt x="365" y="471"/>
                        <a:pt x="235" y="471"/>
                      </a:cubicBezTo>
                      <a:close/>
                      <a:moveTo>
                        <a:pt x="235" y="132"/>
                      </a:moveTo>
                      <a:cubicBezTo>
                        <a:pt x="178" y="132"/>
                        <a:pt x="132" y="179"/>
                        <a:pt x="132" y="235"/>
                      </a:cubicBezTo>
                      <a:cubicBezTo>
                        <a:pt x="132" y="292"/>
                        <a:pt x="178" y="339"/>
                        <a:pt x="235" y="339"/>
                      </a:cubicBezTo>
                      <a:cubicBezTo>
                        <a:pt x="292" y="339"/>
                        <a:pt x="339" y="292"/>
                        <a:pt x="339" y="235"/>
                      </a:cubicBezTo>
                      <a:cubicBezTo>
                        <a:pt x="339" y="179"/>
                        <a:pt x="292" y="132"/>
                        <a:pt x="235" y="1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Freeform 7"/>
                <p:cNvSpPr>
                  <a:spLocks noEditPoints="1"/>
                </p:cNvSpPr>
                <p:nvPr/>
              </p:nvSpPr>
              <p:spPr bwMode="auto">
                <a:xfrm>
                  <a:off x="9001125" y="2884488"/>
                  <a:ext cx="852488" cy="674687"/>
                </a:xfrm>
                <a:custGeom>
                  <a:avLst/>
                  <a:gdLst>
                    <a:gd name="T0" fmla="*/ 2995 w 3267"/>
                    <a:gd name="T1" fmla="*/ 2586 h 2586"/>
                    <a:gd name="T2" fmla="*/ 272 w 3267"/>
                    <a:gd name="T3" fmla="*/ 2586 h 2586"/>
                    <a:gd name="T4" fmla="*/ 0 w 3267"/>
                    <a:gd name="T5" fmla="*/ 2314 h 2586"/>
                    <a:gd name="T6" fmla="*/ 0 w 3267"/>
                    <a:gd name="T7" fmla="*/ 272 h 2586"/>
                    <a:gd name="T8" fmla="*/ 272 w 3267"/>
                    <a:gd name="T9" fmla="*/ 0 h 2586"/>
                    <a:gd name="T10" fmla="*/ 1418 w 3267"/>
                    <a:gd name="T11" fmla="*/ 0 h 2586"/>
                    <a:gd name="T12" fmla="*/ 1690 w 3267"/>
                    <a:gd name="T13" fmla="*/ 272 h 2586"/>
                    <a:gd name="T14" fmla="*/ 2859 w 3267"/>
                    <a:gd name="T15" fmla="*/ 272 h 2586"/>
                    <a:gd name="T16" fmla="*/ 3267 w 3267"/>
                    <a:gd name="T17" fmla="*/ 680 h 2586"/>
                    <a:gd name="T18" fmla="*/ 3267 w 3267"/>
                    <a:gd name="T19" fmla="*/ 2314 h 2586"/>
                    <a:gd name="T20" fmla="*/ 3188 w 3267"/>
                    <a:gd name="T21" fmla="*/ 2506 h 2586"/>
                    <a:gd name="T22" fmla="*/ 2995 w 3267"/>
                    <a:gd name="T23" fmla="*/ 2586 h 2586"/>
                    <a:gd name="T24" fmla="*/ 272 w 3267"/>
                    <a:gd name="T25" fmla="*/ 272 h 2586"/>
                    <a:gd name="T26" fmla="*/ 272 w 3267"/>
                    <a:gd name="T27" fmla="*/ 2314 h 2586"/>
                    <a:gd name="T28" fmla="*/ 2995 w 3267"/>
                    <a:gd name="T29" fmla="*/ 2314 h 2586"/>
                    <a:gd name="T30" fmla="*/ 2995 w 3267"/>
                    <a:gd name="T31" fmla="*/ 680 h 2586"/>
                    <a:gd name="T32" fmla="*/ 2859 w 3267"/>
                    <a:gd name="T33" fmla="*/ 544 h 2586"/>
                    <a:gd name="T34" fmla="*/ 1577 w 3267"/>
                    <a:gd name="T35" fmla="*/ 544 h 2586"/>
                    <a:gd name="T36" fmla="*/ 1305 w 3267"/>
                    <a:gd name="T37" fmla="*/ 272 h 2586"/>
                    <a:gd name="T38" fmla="*/ 272 w 3267"/>
                    <a:gd name="T39" fmla="*/ 272 h 25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267" h="2586">
                      <a:moveTo>
                        <a:pt x="2995" y="2586"/>
                      </a:moveTo>
                      <a:cubicBezTo>
                        <a:pt x="272" y="2586"/>
                        <a:pt x="272" y="2586"/>
                        <a:pt x="272" y="2586"/>
                      </a:cubicBezTo>
                      <a:cubicBezTo>
                        <a:pt x="122" y="2586"/>
                        <a:pt x="0" y="2464"/>
                        <a:pt x="0" y="2314"/>
                      </a:cubicBezTo>
                      <a:cubicBezTo>
                        <a:pt x="0" y="272"/>
                        <a:pt x="0" y="272"/>
                        <a:pt x="0" y="272"/>
                      </a:cubicBezTo>
                      <a:cubicBezTo>
                        <a:pt x="0" y="122"/>
                        <a:pt x="122" y="0"/>
                        <a:pt x="272" y="0"/>
                      </a:cubicBezTo>
                      <a:cubicBezTo>
                        <a:pt x="1418" y="0"/>
                        <a:pt x="1418" y="0"/>
                        <a:pt x="1418" y="0"/>
                      </a:cubicBezTo>
                      <a:cubicBezTo>
                        <a:pt x="1690" y="272"/>
                        <a:pt x="1690" y="272"/>
                        <a:pt x="1690" y="272"/>
                      </a:cubicBezTo>
                      <a:cubicBezTo>
                        <a:pt x="2859" y="272"/>
                        <a:pt x="2859" y="272"/>
                        <a:pt x="2859" y="272"/>
                      </a:cubicBezTo>
                      <a:cubicBezTo>
                        <a:pt x="3084" y="272"/>
                        <a:pt x="3267" y="455"/>
                        <a:pt x="3267" y="680"/>
                      </a:cubicBezTo>
                      <a:cubicBezTo>
                        <a:pt x="3267" y="2314"/>
                        <a:pt x="3267" y="2314"/>
                        <a:pt x="3267" y="2314"/>
                      </a:cubicBezTo>
                      <a:cubicBezTo>
                        <a:pt x="3267" y="2386"/>
                        <a:pt x="3239" y="2455"/>
                        <a:pt x="3188" y="2506"/>
                      </a:cubicBezTo>
                      <a:cubicBezTo>
                        <a:pt x="3136" y="2558"/>
                        <a:pt x="3068" y="2586"/>
                        <a:pt x="2995" y="2586"/>
                      </a:cubicBezTo>
                      <a:close/>
                      <a:moveTo>
                        <a:pt x="272" y="272"/>
                      </a:moveTo>
                      <a:cubicBezTo>
                        <a:pt x="272" y="2314"/>
                        <a:pt x="272" y="2314"/>
                        <a:pt x="272" y="2314"/>
                      </a:cubicBezTo>
                      <a:cubicBezTo>
                        <a:pt x="2995" y="2314"/>
                        <a:pt x="2995" y="2314"/>
                        <a:pt x="2995" y="2314"/>
                      </a:cubicBezTo>
                      <a:cubicBezTo>
                        <a:pt x="2995" y="680"/>
                        <a:pt x="2995" y="680"/>
                        <a:pt x="2995" y="680"/>
                      </a:cubicBezTo>
                      <a:cubicBezTo>
                        <a:pt x="2995" y="605"/>
                        <a:pt x="2934" y="544"/>
                        <a:pt x="2859" y="544"/>
                      </a:cubicBezTo>
                      <a:cubicBezTo>
                        <a:pt x="1577" y="544"/>
                        <a:pt x="1577" y="544"/>
                        <a:pt x="1577" y="544"/>
                      </a:cubicBezTo>
                      <a:cubicBezTo>
                        <a:pt x="1305" y="272"/>
                        <a:pt x="1305" y="272"/>
                        <a:pt x="1305" y="272"/>
                      </a:cubicBezTo>
                      <a:lnTo>
                        <a:pt x="272" y="27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7" name="Group 26"/>
            <p:cNvGrpSpPr/>
            <p:nvPr/>
          </p:nvGrpSpPr>
          <p:grpSpPr>
            <a:xfrm>
              <a:off x="2305958" y="2253657"/>
              <a:ext cx="988105" cy="988105"/>
              <a:chOff x="1825804" y="3351003"/>
              <a:chExt cx="988105" cy="988105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1825804" y="3351003"/>
                <a:ext cx="988105" cy="98810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 11"/>
              <p:cNvSpPr>
                <a:spLocks noEditPoints="1"/>
              </p:cNvSpPr>
              <p:nvPr/>
            </p:nvSpPr>
            <p:spPr bwMode="auto">
              <a:xfrm>
                <a:off x="2058713" y="3569173"/>
                <a:ext cx="519388" cy="518232"/>
              </a:xfrm>
              <a:custGeom>
                <a:avLst/>
                <a:gdLst>
                  <a:gd name="T0" fmla="*/ 2751 w 4126"/>
                  <a:gd name="T1" fmla="*/ 3782 h 4126"/>
                  <a:gd name="T2" fmla="*/ 344 w 4126"/>
                  <a:gd name="T3" fmla="*/ 3782 h 4126"/>
                  <a:gd name="T4" fmla="*/ 344 w 4126"/>
                  <a:gd name="T5" fmla="*/ 1375 h 4126"/>
                  <a:gd name="T6" fmla="*/ 1204 w 4126"/>
                  <a:gd name="T7" fmla="*/ 1375 h 4126"/>
                  <a:gd name="T8" fmla="*/ 1375 w 4126"/>
                  <a:gd name="T9" fmla="*/ 1204 h 4126"/>
                  <a:gd name="T10" fmla="*/ 1375 w 4126"/>
                  <a:gd name="T11" fmla="*/ 1204 h 4126"/>
                  <a:gd name="T12" fmla="*/ 1204 w 4126"/>
                  <a:gd name="T13" fmla="*/ 1032 h 4126"/>
                  <a:gd name="T14" fmla="*/ 171 w 4126"/>
                  <a:gd name="T15" fmla="*/ 1032 h 4126"/>
                  <a:gd name="T16" fmla="*/ 0 w 4126"/>
                  <a:gd name="T17" fmla="*/ 1204 h 4126"/>
                  <a:gd name="T18" fmla="*/ 0 w 4126"/>
                  <a:gd name="T19" fmla="*/ 3955 h 4126"/>
                  <a:gd name="T20" fmla="*/ 171 w 4126"/>
                  <a:gd name="T21" fmla="*/ 4126 h 4126"/>
                  <a:gd name="T22" fmla="*/ 2923 w 4126"/>
                  <a:gd name="T23" fmla="*/ 4126 h 4126"/>
                  <a:gd name="T24" fmla="*/ 3094 w 4126"/>
                  <a:gd name="T25" fmla="*/ 3955 h 4126"/>
                  <a:gd name="T26" fmla="*/ 3094 w 4126"/>
                  <a:gd name="T27" fmla="*/ 2922 h 4126"/>
                  <a:gd name="T28" fmla="*/ 2923 w 4126"/>
                  <a:gd name="T29" fmla="*/ 2751 h 4126"/>
                  <a:gd name="T30" fmla="*/ 2922 w 4126"/>
                  <a:gd name="T31" fmla="*/ 2751 h 4126"/>
                  <a:gd name="T32" fmla="*/ 2751 w 4126"/>
                  <a:gd name="T33" fmla="*/ 2922 h 4126"/>
                  <a:gd name="T34" fmla="*/ 2751 w 4126"/>
                  <a:gd name="T35" fmla="*/ 3782 h 4126"/>
                  <a:gd name="T36" fmla="*/ 1891 w 4126"/>
                  <a:gd name="T37" fmla="*/ 1203 h 4126"/>
                  <a:gd name="T38" fmla="*/ 2673 w 4126"/>
                  <a:gd name="T39" fmla="*/ 1203 h 4126"/>
                  <a:gd name="T40" fmla="*/ 824 w 4126"/>
                  <a:gd name="T41" fmla="*/ 3059 h 4126"/>
                  <a:gd name="T42" fmla="*/ 1067 w 4126"/>
                  <a:gd name="T43" fmla="*/ 3302 h 4126"/>
                  <a:gd name="T44" fmla="*/ 2923 w 4126"/>
                  <a:gd name="T45" fmla="*/ 1454 h 4126"/>
                  <a:gd name="T46" fmla="*/ 2923 w 4126"/>
                  <a:gd name="T47" fmla="*/ 2235 h 4126"/>
                  <a:gd name="T48" fmla="*/ 3266 w 4126"/>
                  <a:gd name="T49" fmla="*/ 2235 h 4126"/>
                  <a:gd name="T50" fmla="*/ 3266 w 4126"/>
                  <a:gd name="T51" fmla="*/ 860 h 4126"/>
                  <a:gd name="T52" fmla="*/ 1891 w 4126"/>
                  <a:gd name="T53" fmla="*/ 860 h 4126"/>
                  <a:gd name="T54" fmla="*/ 1891 w 4126"/>
                  <a:gd name="T55" fmla="*/ 1203 h 4126"/>
                  <a:gd name="T56" fmla="*/ 1203 w 4126"/>
                  <a:gd name="T57" fmla="*/ 172 h 4126"/>
                  <a:gd name="T58" fmla="*/ 1203 w 4126"/>
                  <a:gd name="T59" fmla="*/ 172 h 4126"/>
                  <a:gd name="T60" fmla="*/ 1375 w 4126"/>
                  <a:gd name="T61" fmla="*/ 344 h 4126"/>
                  <a:gd name="T62" fmla="*/ 3782 w 4126"/>
                  <a:gd name="T63" fmla="*/ 344 h 4126"/>
                  <a:gd name="T64" fmla="*/ 3782 w 4126"/>
                  <a:gd name="T65" fmla="*/ 2751 h 4126"/>
                  <a:gd name="T66" fmla="*/ 3954 w 4126"/>
                  <a:gd name="T67" fmla="*/ 2923 h 4126"/>
                  <a:gd name="T68" fmla="*/ 3954 w 4126"/>
                  <a:gd name="T69" fmla="*/ 2923 h 4126"/>
                  <a:gd name="T70" fmla="*/ 4126 w 4126"/>
                  <a:gd name="T71" fmla="*/ 2751 h 4126"/>
                  <a:gd name="T72" fmla="*/ 4126 w 4126"/>
                  <a:gd name="T73" fmla="*/ 0 h 4126"/>
                  <a:gd name="T74" fmla="*/ 1375 w 4126"/>
                  <a:gd name="T75" fmla="*/ 0 h 4126"/>
                  <a:gd name="T76" fmla="*/ 1203 w 4126"/>
                  <a:gd name="T77" fmla="*/ 172 h 4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126" h="4126">
                    <a:moveTo>
                      <a:pt x="2751" y="3782"/>
                    </a:moveTo>
                    <a:cubicBezTo>
                      <a:pt x="344" y="3782"/>
                      <a:pt x="344" y="3782"/>
                      <a:pt x="344" y="3782"/>
                    </a:cubicBezTo>
                    <a:cubicBezTo>
                      <a:pt x="344" y="1375"/>
                      <a:pt x="344" y="1375"/>
                      <a:pt x="344" y="1375"/>
                    </a:cubicBezTo>
                    <a:cubicBezTo>
                      <a:pt x="1204" y="1375"/>
                      <a:pt x="1204" y="1375"/>
                      <a:pt x="1204" y="1375"/>
                    </a:cubicBezTo>
                    <a:cubicBezTo>
                      <a:pt x="1298" y="1375"/>
                      <a:pt x="1375" y="1299"/>
                      <a:pt x="1375" y="1204"/>
                    </a:cubicBezTo>
                    <a:cubicBezTo>
                      <a:pt x="1375" y="1204"/>
                      <a:pt x="1375" y="1204"/>
                      <a:pt x="1375" y="1204"/>
                    </a:cubicBezTo>
                    <a:cubicBezTo>
                      <a:pt x="1375" y="1109"/>
                      <a:pt x="1298" y="1032"/>
                      <a:pt x="1204" y="1032"/>
                    </a:cubicBezTo>
                    <a:cubicBezTo>
                      <a:pt x="171" y="1032"/>
                      <a:pt x="171" y="1032"/>
                      <a:pt x="171" y="1032"/>
                    </a:cubicBezTo>
                    <a:cubicBezTo>
                      <a:pt x="76" y="1032"/>
                      <a:pt x="0" y="1109"/>
                      <a:pt x="0" y="1204"/>
                    </a:cubicBezTo>
                    <a:cubicBezTo>
                      <a:pt x="0" y="3955"/>
                      <a:pt x="0" y="3955"/>
                      <a:pt x="0" y="3955"/>
                    </a:cubicBezTo>
                    <a:cubicBezTo>
                      <a:pt x="0" y="4049"/>
                      <a:pt x="76" y="4126"/>
                      <a:pt x="171" y="4126"/>
                    </a:cubicBezTo>
                    <a:cubicBezTo>
                      <a:pt x="2923" y="4126"/>
                      <a:pt x="2923" y="4126"/>
                      <a:pt x="2923" y="4126"/>
                    </a:cubicBezTo>
                    <a:cubicBezTo>
                      <a:pt x="3018" y="4126"/>
                      <a:pt x="3094" y="4049"/>
                      <a:pt x="3094" y="3955"/>
                    </a:cubicBezTo>
                    <a:cubicBezTo>
                      <a:pt x="3094" y="2922"/>
                      <a:pt x="3094" y="2922"/>
                      <a:pt x="3094" y="2922"/>
                    </a:cubicBezTo>
                    <a:cubicBezTo>
                      <a:pt x="3094" y="2828"/>
                      <a:pt x="3018" y="2751"/>
                      <a:pt x="2923" y="2751"/>
                    </a:cubicBezTo>
                    <a:cubicBezTo>
                      <a:pt x="2922" y="2751"/>
                      <a:pt x="2922" y="2751"/>
                      <a:pt x="2922" y="2751"/>
                    </a:cubicBezTo>
                    <a:cubicBezTo>
                      <a:pt x="2827" y="2751"/>
                      <a:pt x="2751" y="2828"/>
                      <a:pt x="2751" y="2922"/>
                    </a:cubicBezTo>
                    <a:lnTo>
                      <a:pt x="2751" y="3782"/>
                    </a:lnTo>
                    <a:close/>
                    <a:moveTo>
                      <a:pt x="1891" y="1203"/>
                    </a:moveTo>
                    <a:cubicBezTo>
                      <a:pt x="2673" y="1203"/>
                      <a:pt x="2673" y="1203"/>
                      <a:pt x="2673" y="1203"/>
                    </a:cubicBezTo>
                    <a:cubicBezTo>
                      <a:pt x="824" y="3059"/>
                      <a:pt x="824" y="3059"/>
                      <a:pt x="824" y="3059"/>
                    </a:cubicBezTo>
                    <a:cubicBezTo>
                      <a:pt x="1067" y="3302"/>
                      <a:pt x="1067" y="3302"/>
                      <a:pt x="1067" y="3302"/>
                    </a:cubicBezTo>
                    <a:cubicBezTo>
                      <a:pt x="2923" y="1454"/>
                      <a:pt x="2923" y="1454"/>
                      <a:pt x="2923" y="1454"/>
                    </a:cubicBezTo>
                    <a:cubicBezTo>
                      <a:pt x="2923" y="2235"/>
                      <a:pt x="2923" y="2235"/>
                      <a:pt x="2923" y="2235"/>
                    </a:cubicBezTo>
                    <a:cubicBezTo>
                      <a:pt x="3266" y="2235"/>
                      <a:pt x="3266" y="2235"/>
                      <a:pt x="3266" y="2235"/>
                    </a:cubicBezTo>
                    <a:cubicBezTo>
                      <a:pt x="3266" y="860"/>
                      <a:pt x="3266" y="860"/>
                      <a:pt x="3266" y="860"/>
                    </a:cubicBezTo>
                    <a:cubicBezTo>
                      <a:pt x="1891" y="860"/>
                      <a:pt x="1891" y="860"/>
                      <a:pt x="1891" y="860"/>
                    </a:cubicBezTo>
                    <a:lnTo>
                      <a:pt x="1891" y="1203"/>
                    </a:lnTo>
                    <a:close/>
                    <a:moveTo>
                      <a:pt x="1203" y="172"/>
                    </a:moveTo>
                    <a:cubicBezTo>
                      <a:pt x="1203" y="172"/>
                      <a:pt x="1203" y="172"/>
                      <a:pt x="1203" y="172"/>
                    </a:cubicBezTo>
                    <a:cubicBezTo>
                      <a:pt x="1203" y="267"/>
                      <a:pt x="1280" y="344"/>
                      <a:pt x="1375" y="344"/>
                    </a:cubicBezTo>
                    <a:cubicBezTo>
                      <a:pt x="3782" y="344"/>
                      <a:pt x="3782" y="344"/>
                      <a:pt x="3782" y="344"/>
                    </a:cubicBezTo>
                    <a:cubicBezTo>
                      <a:pt x="3782" y="2751"/>
                      <a:pt x="3782" y="2751"/>
                      <a:pt x="3782" y="2751"/>
                    </a:cubicBezTo>
                    <a:cubicBezTo>
                      <a:pt x="3782" y="2846"/>
                      <a:pt x="3859" y="2923"/>
                      <a:pt x="3954" y="2923"/>
                    </a:cubicBezTo>
                    <a:cubicBezTo>
                      <a:pt x="3954" y="2923"/>
                      <a:pt x="3954" y="2923"/>
                      <a:pt x="3954" y="2923"/>
                    </a:cubicBezTo>
                    <a:cubicBezTo>
                      <a:pt x="4049" y="2923"/>
                      <a:pt x="4126" y="2846"/>
                      <a:pt x="4126" y="2751"/>
                    </a:cubicBezTo>
                    <a:cubicBezTo>
                      <a:pt x="4126" y="0"/>
                      <a:pt x="4126" y="0"/>
                      <a:pt x="4126" y="0"/>
                    </a:cubicBezTo>
                    <a:cubicBezTo>
                      <a:pt x="1375" y="0"/>
                      <a:pt x="1375" y="0"/>
                      <a:pt x="1375" y="0"/>
                    </a:cubicBezTo>
                    <a:cubicBezTo>
                      <a:pt x="1280" y="0"/>
                      <a:pt x="1203" y="77"/>
                      <a:pt x="1203" y="17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5345479" y="515244"/>
              <a:ext cx="988105" cy="988105"/>
              <a:chOff x="3017349" y="1623218"/>
              <a:chExt cx="988105" cy="988105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3017349" y="1623218"/>
                <a:ext cx="988105" cy="98810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 5"/>
              <p:cNvSpPr>
                <a:spLocks noEditPoints="1"/>
              </p:cNvSpPr>
              <p:nvPr/>
            </p:nvSpPr>
            <p:spPr bwMode="auto">
              <a:xfrm>
                <a:off x="3202585" y="1808454"/>
                <a:ext cx="617631" cy="617631"/>
              </a:xfrm>
              <a:custGeom>
                <a:avLst/>
                <a:gdLst>
                  <a:gd name="T0" fmla="*/ 322 w 662"/>
                  <a:gd name="T1" fmla="*/ 194 h 663"/>
                  <a:gd name="T2" fmla="*/ 402 w 662"/>
                  <a:gd name="T3" fmla="*/ 210 h 663"/>
                  <a:gd name="T4" fmla="*/ 523 w 662"/>
                  <a:gd name="T5" fmla="*/ 101 h 663"/>
                  <a:gd name="T6" fmla="*/ 519 w 662"/>
                  <a:gd name="T7" fmla="*/ 59 h 663"/>
                  <a:gd name="T8" fmla="*/ 258 w 662"/>
                  <a:gd name="T9" fmla="*/ 9 h 663"/>
                  <a:gd name="T10" fmla="*/ 239 w 662"/>
                  <a:gd name="T11" fmla="*/ 46 h 663"/>
                  <a:gd name="T12" fmla="*/ 459 w 662"/>
                  <a:gd name="T13" fmla="*/ 87 h 663"/>
                  <a:gd name="T14" fmla="*/ 338 w 662"/>
                  <a:gd name="T15" fmla="*/ 139 h 663"/>
                  <a:gd name="T16" fmla="*/ 459 w 662"/>
                  <a:gd name="T17" fmla="*/ 87 h 663"/>
                  <a:gd name="T18" fmla="*/ 233 w 662"/>
                  <a:gd name="T19" fmla="*/ 234 h 663"/>
                  <a:gd name="T20" fmla="*/ 244 w 662"/>
                  <a:gd name="T21" fmla="*/ 199 h 663"/>
                  <a:gd name="T22" fmla="*/ 170 w 662"/>
                  <a:gd name="T23" fmla="*/ 52 h 663"/>
                  <a:gd name="T24" fmla="*/ 97 w 662"/>
                  <a:gd name="T25" fmla="*/ 97 h 663"/>
                  <a:gd name="T26" fmla="*/ 37 w 662"/>
                  <a:gd name="T27" fmla="*/ 485 h 663"/>
                  <a:gd name="T28" fmla="*/ 62 w 662"/>
                  <a:gd name="T29" fmla="*/ 500 h 663"/>
                  <a:gd name="T30" fmla="*/ 191 w 662"/>
                  <a:gd name="T31" fmla="*/ 406 h 663"/>
                  <a:gd name="T32" fmla="*/ 142 w 662"/>
                  <a:gd name="T33" fmla="*/ 374 h 663"/>
                  <a:gd name="T34" fmla="*/ 136 w 662"/>
                  <a:gd name="T35" fmla="*/ 136 h 663"/>
                  <a:gd name="T36" fmla="*/ 186 w 662"/>
                  <a:gd name="T37" fmla="*/ 204 h 663"/>
                  <a:gd name="T38" fmla="*/ 604 w 662"/>
                  <a:gd name="T39" fmla="*/ 144 h 663"/>
                  <a:gd name="T40" fmla="*/ 562 w 662"/>
                  <a:gd name="T41" fmla="*/ 140 h 663"/>
                  <a:gd name="T42" fmla="*/ 455 w 662"/>
                  <a:gd name="T43" fmla="*/ 272 h 663"/>
                  <a:gd name="T44" fmla="*/ 331 w 662"/>
                  <a:gd name="T45" fmla="*/ 470 h 663"/>
                  <a:gd name="T46" fmla="*/ 225 w 662"/>
                  <a:gd name="T47" fmla="*/ 450 h 663"/>
                  <a:gd name="T48" fmla="*/ 102 w 662"/>
                  <a:gd name="T49" fmla="*/ 558 h 663"/>
                  <a:gd name="T50" fmla="*/ 331 w 662"/>
                  <a:gd name="T51" fmla="*/ 663 h 663"/>
                  <a:gd name="T52" fmla="*/ 662 w 662"/>
                  <a:gd name="T53" fmla="*/ 332 h 663"/>
                  <a:gd name="T54" fmla="*/ 526 w 662"/>
                  <a:gd name="T55" fmla="*/ 527 h 663"/>
                  <a:gd name="T56" fmla="*/ 175 w 662"/>
                  <a:gd name="T57" fmla="*/ 559 h 663"/>
                  <a:gd name="T58" fmla="*/ 331 w 662"/>
                  <a:gd name="T59" fmla="*/ 525 h 663"/>
                  <a:gd name="T60" fmla="*/ 513 w 662"/>
                  <a:gd name="T61" fmla="*/ 267 h 663"/>
                  <a:gd name="T62" fmla="*/ 526 w 662"/>
                  <a:gd name="T63" fmla="*/ 527 h 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62" h="663">
                    <a:moveTo>
                      <a:pt x="295" y="177"/>
                    </a:moveTo>
                    <a:cubicBezTo>
                      <a:pt x="299" y="188"/>
                      <a:pt x="310" y="195"/>
                      <a:pt x="322" y="194"/>
                    </a:cubicBezTo>
                    <a:cubicBezTo>
                      <a:pt x="346" y="192"/>
                      <a:pt x="369" y="197"/>
                      <a:pt x="390" y="207"/>
                    </a:cubicBezTo>
                    <a:cubicBezTo>
                      <a:pt x="394" y="209"/>
                      <a:pt x="398" y="210"/>
                      <a:pt x="402" y="210"/>
                    </a:cubicBezTo>
                    <a:cubicBezTo>
                      <a:pt x="409" y="210"/>
                      <a:pt x="416" y="207"/>
                      <a:pt x="422" y="202"/>
                    </a:cubicBezTo>
                    <a:cubicBezTo>
                      <a:pt x="523" y="101"/>
                      <a:pt x="523" y="101"/>
                      <a:pt x="523" y="101"/>
                    </a:cubicBezTo>
                    <a:cubicBezTo>
                      <a:pt x="528" y="95"/>
                      <a:pt x="531" y="87"/>
                      <a:pt x="531" y="79"/>
                    </a:cubicBezTo>
                    <a:cubicBezTo>
                      <a:pt x="530" y="71"/>
                      <a:pt x="526" y="63"/>
                      <a:pt x="519" y="59"/>
                    </a:cubicBezTo>
                    <a:cubicBezTo>
                      <a:pt x="464" y="20"/>
                      <a:pt x="398" y="0"/>
                      <a:pt x="331" y="0"/>
                    </a:cubicBezTo>
                    <a:cubicBezTo>
                      <a:pt x="307" y="0"/>
                      <a:pt x="282" y="3"/>
                      <a:pt x="258" y="9"/>
                    </a:cubicBezTo>
                    <a:cubicBezTo>
                      <a:pt x="250" y="10"/>
                      <a:pt x="243" y="16"/>
                      <a:pt x="239" y="23"/>
                    </a:cubicBezTo>
                    <a:cubicBezTo>
                      <a:pt x="236" y="30"/>
                      <a:pt x="235" y="39"/>
                      <a:pt x="239" y="46"/>
                    </a:cubicBezTo>
                    <a:lnTo>
                      <a:pt x="295" y="177"/>
                    </a:lnTo>
                    <a:close/>
                    <a:moveTo>
                      <a:pt x="459" y="87"/>
                    </a:moveTo>
                    <a:cubicBezTo>
                      <a:pt x="396" y="150"/>
                      <a:pt x="396" y="150"/>
                      <a:pt x="396" y="150"/>
                    </a:cubicBezTo>
                    <a:cubicBezTo>
                      <a:pt x="377" y="143"/>
                      <a:pt x="358" y="139"/>
                      <a:pt x="338" y="139"/>
                    </a:cubicBezTo>
                    <a:cubicBezTo>
                      <a:pt x="303" y="57"/>
                      <a:pt x="303" y="57"/>
                      <a:pt x="303" y="57"/>
                    </a:cubicBezTo>
                    <a:cubicBezTo>
                      <a:pt x="357" y="51"/>
                      <a:pt x="411" y="62"/>
                      <a:pt x="459" y="87"/>
                    </a:cubicBezTo>
                    <a:close/>
                    <a:moveTo>
                      <a:pt x="200" y="376"/>
                    </a:moveTo>
                    <a:cubicBezTo>
                      <a:pt x="183" y="326"/>
                      <a:pt x="196" y="271"/>
                      <a:pt x="233" y="234"/>
                    </a:cubicBezTo>
                    <a:cubicBezTo>
                      <a:pt x="234" y="233"/>
                      <a:pt x="235" y="232"/>
                      <a:pt x="236" y="231"/>
                    </a:cubicBezTo>
                    <a:cubicBezTo>
                      <a:pt x="246" y="224"/>
                      <a:pt x="249" y="210"/>
                      <a:pt x="244" y="199"/>
                    </a:cubicBezTo>
                    <a:cubicBezTo>
                      <a:pt x="188" y="68"/>
                      <a:pt x="188" y="68"/>
                      <a:pt x="188" y="68"/>
                    </a:cubicBezTo>
                    <a:cubicBezTo>
                      <a:pt x="185" y="60"/>
                      <a:pt x="178" y="55"/>
                      <a:pt x="170" y="52"/>
                    </a:cubicBezTo>
                    <a:cubicBezTo>
                      <a:pt x="162" y="50"/>
                      <a:pt x="154" y="51"/>
                      <a:pt x="147" y="56"/>
                    </a:cubicBezTo>
                    <a:cubicBezTo>
                      <a:pt x="129" y="68"/>
                      <a:pt x="112" y="82"/>
                      <a:pt x="97" y="97"/>
                    </a:cubicBezTo>
                    <a:cubicBezTo>
                      <a:pt x="33" y="161"/>
                      <a:pt x="0" y="246"/>
                      <a:pt x="0" y="332"/>
                    </a:cubicBezTo>
                    <a:cubicBezTo>
                      <a:pt x="0" y="384"/>
                      <a:pt x="12" y="436"/>
                      <a:pt x="37" y="485"/>
                    </a:cubicBezTo>
                    <a:cubicBezTo>
                      <a:pt x="41" y="492"/>
                      <a:pt x="48" y="498"/>
                      <a:pt x="56" y="499"/>
                    </a:cubicBezTo>
                    <a:cubicBezTo>
                      <a:pt x="58" y="500"/>
                      <a:pt x="60" y="500"/>
                      <a:pt x="62" y="500"/>
                    </a:cubicBezTo>
                    <a:cubicBezTo>
                      <a:pt x="68" y="500"/>
                      <a:pt x="74" y="498"/>
                      <a:pt x="79" y="494"/>
                    </a:cubicBezTo>
                    <a:cubicBezTo>
                      <a:pt x="191" y="406"/>
                      <a:pt x="191" y="406"/>
                      <a:pt x="191" y="406"/>
                    </a:cubicBezTo>
                    <a:cubicBezTo>
                      <a:pt x="200" y="399"/>
                      <a:pt x="204" y="387"/>
                      <a:pt x="200" y="376"/>
                    </a:cubicBezTo>
                    <a:close/>
                    <a:moveTo>
                      <a:pt x="142" y="374"/>
                    </a:moveTo>
                    <a:cubicBezTo>
                      <a:pt x="72" y="429"/>
                      <a:pt x="72" y="429"/>
                      <a:pt x="72" y="429"/>
                    </a:cubicBezTo>
                    <a:cubicBezTo>
                      <a:pt x="34" y="328"/>
                      <a:pt x="58" y="214"/>
                      <a:pt x="136" y="136"/>
                    </a:cubicBezTo>
                    <a:cubicBezTo>
                      <a:pt x="141" y="131"/>
                      <a:pt x="146" y="127"/>
                      <a:pt x="151" y="122"/>
                    </a:cubicBezTo>
                    <a:cubicBezTo>
                      <a:pt x="186" y="204"/>
                      <a:pt x="186" y="204"/>
                      <a:pt x="186" y="204"/>
                    </a:cubicBezTo>
                    <a:cubicBezTo>
                      <a:pt x="145" y="251"/>
                      <a:pt x="129" y="313"/>
                      <a:pt x="142" y="374"/>
                    </a:cubicBezTo>
                    <a:close/>
                    <a:moveTo>
                      <a:pt x="604" y="144"/>
                    </a:moveTo>
                    <a:cubicBezTo>
                      <a:pt x="599" y="137"/>
                      <a:pt x="592" y="133"/>
                      <a:pt x="584" y="132"/>
                    </a:cubicBezTo>
                    <a:cubicBezTo>
                      <a:pt x="576" y="131"/>
                      <a:pt x="567" y="134"/>
                      <a:pt x="562" y="140"/>
                    </a:cubicBezTo>
                    <a:cubicBezTo>
                      <a:pt x="461" y="241"/>
                      <a:pt x="461" y="241"/>
                      <a:pt x="461" y="241"/>
                    </a:cubicBezTo>
                    <a:cubicBezTo>
                      <a:pt x="452" y="249"/>
                      <a:pt x="450" y="262"/>
                      <a:pt x="455" y="272"/>
                    </a:cubicBezTo>
                    <a:cubicBezTo>
                      <a:pt x="481" y="325"/>
                      <a:pt x="470" y="388"/>
                      <a:pt x="429" y="429"/>
                    </a:cubicBezTo>
                    <a:cubicBezTo>
                      <a:pt x="403" y="455"/>
                      <a:pt x="368" y="470"/>
                      <a:pt x="331" y="470"/>
                    </a:cubicBezTo>
                    <a:cubicBezTo>
                      <a:pt x="305" y="470"/>
                      <a:pt x="279" y="462"/>
                      <a:pt x="257" y="448"/>
                    </a:cubicBezTo>
                    <a:cubicBezTo>
                      <a:pt x="247" y="442"/>
                      <a:pt x="234" y="442"/>
                      <a:pt x="225" y="450"/>
                    </a:cubicBezTo>
                    <a:cubicBezTo>
                      <a:pt x="113" y="538"/>
                      <a:pt x="113" y="538"/>
                      <a:pt x="113" y="538"/>
                    </a:cubicBezTo>
                    <a:cubicBezTo>
                      <a:pt x="106" y="543"/>
                      <a:pt x="102" y="550"/>
                      <a:pt x="102" y="558"/>
                    </a:cubicBezTo>
                    <a:cubicBezTo>
                      <a:pt x="102" y="567"/>
                      <a:pt x="105" y="574"/>
                      <a:pt x="112" y="580"/>
                    </a:cubicBezTo>
                    <a:cubicBezTo>
                      <a:pt x="172" y="633"/>
                      <a:pt x="250" y="663"/>
                      <a:pt x="331" y="663"/>
                    </a:cubicBezTo>
                    <a:cubicBezTo>
                      <a:pt x="419" y="663"/>
                      <a:pt x="503" y="629"/>
                      <a:pt x="565" y="566"/>
                    </a:cubicBezTo>
                    <a:cubicBezTo>
                      <a:pt x="629" y="502"/>
                      <a:pt x="662" y="417"/>
                      <a:pt x="662" y="332"/>
                    </a:cubicBezTo>
                    <a:cubicBezTo>
                      <a:pt x="662" y="266"/>
                      <a:pt x="643" y="201"/>
                      <a:pt x="604" y="144"/>
                    </a:cubicBezTo>
                    <a:close/>
                    <a:moveTo>
                      <a:pt x="526" y="527"/>
                    </a:moveTo>
                    <a:cubicBezTo>
                      <a:pt x="474" y="579"/>
                      <a:pt x="405" y="608"/>
                      <a:pt x="331" y="608"/>
                    </a:cubicBezTo>
                    <a:cubicBezTo>
                      <a:pt x="275" y="608"/>
                      <a:pt x="220" y="591"/>
                      <a:pt x="175" y="559"/>
                    </a:cubicBezTo>
                    <a:cubicBezTo>
                      <a:pt x="244" y="505"/>
                      <a:pt x="244" y="505"/>
                      <a:pt x="244" y="505"/>
                    </a:cubicBezTo>
                    <a:cubicBezTo>
                      <a:pt x="271" y="518"/>
                      <a:pt x="301" y="525"/>
                      <a:pt x="331" y="525"/>
                    </a:cubicBezTo>
                    <a:cubicBezTo>
                      <a:pt x="383" y="525"/>
                      <a:pt x="431" y="505"/>
                      <a:pt x="468" y="468"/>
                    </a:cubicBezTo>
                    <a:cubicBezTo>
                      <a:pt x="521" y="415"/>
                      <a:pt x="538" y="336"/>
                      <a:pt x="513" y="267"/>
                    </a:cubicBezTo>
                    <a:cubicBezTo>
                      <a:pt x="576" y="204"/>
                      <a:pt x="576" y="204"/>
                      <a:pt x="576" y="204"/>
                    </a:cubicBezTo>
                    <a:cubicBezTo>
                      <a:pt x="631" y="309"/>
                      <a:pt x="612" y="441"/>
                      <a:pt x="526" y="5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8" name="Group 37"/>
          <p:cNvGrpSpPr/>
          <p:nvPr/>
        </p:nvGrpSpPr>
        <p:grpSpPr>
          <a:xfrm>
            <a:off x="3658525" y="1471454"/>
            <a:ext cx="5855760" cy="4395700"/>
            <a:chOff x="3400617" y="1116575"/>
            <a:chExt cx="5855760" cy="4395700"/>
          </a:xfrm>
        </p:grpSpPr>
        <p:sp>
          <p:nvSpPr>
            <p:cNvPr id="39" name="Oval 38"/>
            <p:cNvSpPr/>
            <p:nvPr/>
          </p:nvSpPr>
          <p:spPr>
            <a:xfrm>
              <a:off x="7317420" y="1116575"/>
              <a:ext cx="693106" cy="69310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8563271" y="4819171"/>
              <a:ext cx="693106" cy="69310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3400617" y="3371725"/>
              <a:ext cx="693106" cy="69310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3668539" y="1119288"/>
              <a:ext cx="693106" cy="69310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4886030" y="3326392"/>
            <a:ext cx="24228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Thor cluster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Data Refinery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Engine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343459" y="2584186"/>
            <a:ext cx="1658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Profiling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750290" y="5500546"/>
            <a:ext cx="1671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Cleaning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86942" y="2845796"/>
            <a:ext cx="1848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Transform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435283" y="702865"/>
            <a:ext cx="1883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Analytics</a:t>
            </a:r>
          </a:p>
        </p:txBody>
      </p:sp>
      <p:sp>
        <p:nvSpPr>
          <p:cNvPr id="48" name="Freeform 26">
            <a:extLst>
              <a:ext uri="{FF2B5EF4-FFF2-40B4-BE49-F238E27FC236}">
                <a16:creationId xmlns:a16="http://schemas.microsoft.com/office/drawing/2014/main" id="{F120F450-ECF2-438A-A45F-87B24F78A1BB}"/>
              </a:ext>
            </a:extLst>
          </p:cNvPr>
          <p:cNvSpPr>
            <a:spLocks noEditPoints="1"/>
          </p:cNvSpPr>
          <p:nvPr/>
        </p:nvSpPr>
        <p:spPr bwMode="auto">
          <a:xfrm>
            <a:off x="8613623" y="2559078"/>
            <a:ext cx="576639" cy="609605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B4CDF15-7E4F-402F-81B2-ED5BCB7F2173}"/>
              </a:ext>
            </a:extLst>
          </p:cNvPr>
          <p:cNvGrpSpPr/>
          <p:nvPr/>
        </p:nvGrpSpPr>
        <p:grpSpPr>
          <a:xfrm>
            <a:off x="315719" y="5383214"/>
            <a:ext cx="3757860" cy="733533"/>
            <a:chOff x="315719" y="5383214"/>
            <a:chExt cx="3757860" cy="733533"/>
          </a:xfrm>
        </p:grpSpPr>
        <p:sp>
          <p:nvSpPr>
            <p:cNvPr id="50" name="Title 1">
              <a:extLst>
                <a:ext uri="{FF2B5EF4-FFF2-40B4-BE49-F238E27FC236}">
                  <a16:creationId xmlns:a16="http://schemas.microsoft.com/office/drawing/2014/main" id="{3295350C-63DD-460C-A41F-96346B26C710}"/>
                </a:ext>
              </a:extLst>
            </p:cNvPr>
            <p:cNvSpPr txBox="1">
              <a:spLocks/>
            </p:cNvSpPr>
            <p:nvPr/>
          </p:nvSpPr>
          <p:spPr>
            <a:xfrm>
              <a:off x="1116065" y="5387974"/>
              <a:ext cx="2957514" cy="728773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200" kern="1200" dirty="0" smtClean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AF66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rPr>
                <a:t>Manage data more quickly and efficiently</a:t>
              </a:r>
            </a:p>
          </p:txBody>
        </p:sp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6B3E7269-5287-4368-A022-71ECEA09AC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5719" y="5383214"/>
              <a:ext cx="664600" cy="645758"/>
            </a:xfrm>
            <a:custGeom>
              <a:avLst/>
              <a:gdLst>
                <a:gd name="T0" fmla="*/ 1413 w 2827"/>
                <a:gd name="T1" fmla="*/ 334 h 2775"/>
                <a:gd name="T2" fmla="*/ 192 w 2827"/>
                <a:gd name="T3" fmla="*/ 1555 h 2775"/>
                <a:gd name="T4" fmla="*/ 1413 w 2827"/>
                <a:gd name="T5" fmla="*/ 2775 h 2775"/>
                <a:gd name="T6" fmla="*/ 2634 w 2827"/>
                <a:gd name="T7" fmla="*/ 1555 h 2775"/>
                <a:gd name="T8" fmla="*/ 1413 w 2827"/>
                <a:gd name="T9" fmla="*/ 334 h 2775"/>
                <a:gd name="T10" fmla="*/ 1413 w 2827"/>
                <a:gd name="T11" fmla="*/ 2531 h 2775"/>
                <a:gd name="T12" fmla="*/ 436 w 2827"/>
                <a:gd name="T13" fmla="*/ 1555 h 2775"/>
                <a:gd name="T14" fmla="*/ 1413 w 2827"/>
                <a:gd name="T15" fmla="*/ 578 h 2775"/>
                <a:gd name="T16" fmla="*/ 2389 w 2827"/>
                <a:gd name="T17" fmla="*/ 1555 h 2775"/>
                <a:gd name="T18" fmla="*/ 1413 w 2827"/>
                <a:gd name="T19" fmla="*/ 2531 h 2775"/>
                <a:gd name="T20" fmla="*/ 2417 w 2827"/>
                <a:gd name="T21" fmla="*/ 172 h 2775"/>
                <a:gd name="T22" fmla="*/ 2190 w 2827"/>
                <a:gd name="T23" fmla="*/ 32 h 2775"/>
                <a:gd name="T24" fmla="*/ 2023 w 2827"/>
                <a:gd name="T25" fmla="*/ 94 h 2775"/>
                <a:gd name="T26" fmla="*/ 2023 w 2827"/>
                <a:gd name="T27" fmla="*/ 94 h 2775"/>
                <a:gd name="T28" fmla="*/ 2080 w 2827"/>
                <a:gd name="T29" fmla="*/ 250 h 2775"/>
                <a:gd name="T30" fmla="*/ 2274 w 2827"/>
                <a:gd name="T31" fmla="*/ 370 h 2775"/>
                <a:gd name="T32" fmla="*/ 2589 w 2827"/>
                <a:gd name="T33" fmla="*/ 681 h 2775"/>
                <a:gd name="T34" fmla="*/ 2752 w 2827"/>
                <a:gd name="T35" fmla="*/ 712 h 2775"/>
                <a:gd name="T36" fmla="*/ 2752 w 2827"/>
                <a:gd name="T37" fmla="*/ 712 h 2775"/>
                <a:gd name="T38" fmla="*/ 2785 w 2827"/>
                <a:gd name="T39" fmla="*/ 536 h 2775"/>
                <a:gd name="T40" fmla="*/ 2417 w 2827"/>
                <a:gd name="T41" fmla="*/ 172 h 2775"/>
                <a:gd name="T42" fmla="*/ 552 w 2827"/>
                <a:gd name="T43" fmla="*/ 379 h 2775"/>
                <a:gd name="T44" fmla="*/ 747 w 2827"/>
                <a:gd name="T45" fmla="*/ 259 h 2775"/>
                <a:gd name="T46" fmla="*/ 805 w 2827"/>
                <a:gd name="T47" fmla="*/ 103 h 2775"/>
                <a:gd name="T48" fmla="*/ 805 w 2827"/>
                <a:gd name="T49" fmla="*/ 103 h 2775"/>
                <a:gd name="T50" fmla="*/ 637 w 2827"/>
                <a:gd name="T51" fmla="*/ 41 h 2775"/>
                <a:gd name="T52" fmla="*/ 408 w 2827"/>
                <a:gd name="T53" fmla="*/ 181 h 2775"/>
                <a:gd name="T54" fmla="*/ 43 w 2827"/>
                <a:gd name="T55" fmla="*/ 536 h 2775"/>
                <a:gd name="T56" fmla="*/ 74 w 2827"/>
                <a:gd name="T57" fmla="*/ 712 h 2775"/>
                <a:gd name="T58" fmla="*/ 75 w 2827"/>
                <a:gd name="T59" fmla="*/ 712 h 2775"/>
                <a:gd name="T60" fmla="*/ 238 w 2827"/>
                <a:gd name="T61" fmla="*/ 683 h 2775"/>
                <a:gd name="T62" fmla="*/ 552 w 2827"/>
                <a:gd name="T63" fmla="*/ 379 h 2775"/>
                <a:gd name="T64" fmla="*/ 1290 w 2827"/>
                <a:gd name="T65" fmla="*/ 1635 h 2775"/>
                <a:gd name="T66" fmla="*/ 1046 w 2827"/>
                <a:gd name="T67" fmla="*/ 1880 h 2775"/>
                <a:gd name="T68" fmla="*/ 1046 w 2827"/>
                <a:gd name="T69" fmla="*/ 2052 h 2775"/>
                <a:gd name="T70" fmla="*/ 1047 w 2827"/>
                <a:gd name="T71" fmla="*/ 2052 h 2775"/>
                <a:gd name="T72" fmla="*/ 1219 w 2827"/>
                <a:gd name="T73" fmla="*/ 2052 h 2775"/>
                <a:gd name="T74" fmla="*/ 1499 w 2827"/>
                <a:gd name="T75" fmla="*/ 1772 h 2775"/>
                <a:gd name="T76" fmla="*/ 1535 w 2827"/>
                <a:gd name="T77" fmla="*/ 1686 h 2775"/>
                <a:gd name="T78" fmla="*/ 1535 w 2827"/>
                <a:gd name="T79" fmla="*/ 1010 h 2775"/>
                <a:gd name="T80" fmla="*/ 1413 w 2827"/>
                <a:gd name="T81" fmla="*/ 888 h 2775"/>
                <a:gd name="T82" fmla="*/ 1412 w 2827"/>
                <a:gd name="T83" fmla="*/ 888 h 2775"/>
                <a:gd name="T84" fmla="*/ 1290 w 2827"/>
                <a:gd name="T85" fmla="*/ 1010 h 2775"/>
                <a:gd name="T86" fmla="*/ 1290 w 2827"/>
                <a:gd name="T87" fmla="*/ 1635 h 2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27" h="2775">
                  <a:moveTo>
                    <a:pt x="1413" y="334"/>
                  </a:moveTo>
                  <a:cubicBezTo>
                    <a:pt x="740" y="334"/>
                    <a:pt x="192" y="882"/>
                    <a:pt x="192" y="1555"/>
                  </a:cubicBezTo>
                  <a:cubicBezTo>
                    <a:pt x="192" y="2228"/>
                    <a:pt x="740" y="2775"/>
                    <a:pt x="1413" y="2775"/>
                  </a:cubicBezTo>
                  <a:cubicBezTo>
                    <a:pt x="2086" y="2775"/>
                    <a:pt x="2634" y="2228"/>
                    <a:pt x="2634" y="1555"/>
                  </a:cubicBezTo>
                  <a:cubicBezTo>
                    <a:pt x="2634" y="882"/>
                    <a:pt x="2086" y="334"/>
                    <a:pt x="1413" y="334"/>
                  </a:cubicBezTo>
                  <a:close/>
                  <a:moveTo>
                    <a:pt x="1413" y="2531"/>
                  </a:moveTo>
                  <a:cubicBezTo>
                    <a:pt x="875" y="2531"/>
                    <a:pt x="436" y="2093"/>
                    <a:pt x="436" y="1555"/>
                  </a:cubicBezTo>
                  <a:cubicBezTo>
                    <a:pt x="436" y="1016"/>
                    <a:pt x="875" y="578"/>
                    <a:pt x="1413" y="578"/>
                  </a:cubicBezTo>
                  <a:cubicBezTo>
                    <a:pt x="1951" y="578"/>
                    <a:pt x="2389" y="1016"/>
                    <a:pt x="2389" y="1555"/>
                  </a:cubicBezTo>
                  <a:cubicBezTo>
                    <a:pt x="2389" y="2093"/>
                    <a:pt x="1951" y="2531"/>
                    <a:pt x="1413" y="2531"/>
                  </a:cubicBezTo>
                  <a:close/>
                  <a:moveTo>
                    <a:pt x="2417" y="172"/>
                  </a:moveTo>
                  <a:cubicBezTo>
                    <a:pt x="2345" y="120"/>
                    <a:pt x="2269" y="73"/>
                    <a:pt x="2190" y="32"/>
                  </a:cubicBezTo>
                  <a:cubicBezTo>
                    <a:pt x="2127" y="0"/>
                    <a:pt x="2050" y="29"/>
                    <a:pt x="2023" y="94"/>
                  </a:cubicBezTo>
                  <a:cubicBezTo>
                    <a:pt x="2023" y="94"/>
                    <a:pt x="2023" y="94"/>
                    <a:pt x="2023" y="94"/>
                  </a:cubicBezTo>
                  <a:cubicBezTo>
                    <a:pt x="1998" y="153"/>
                    <a:pt x="2023" y="221"/>
                    <a:pt x="2080" y="250"/>
                  </a:cubicBezTo>
                  <a:cubicBezTo>
                    <a:pt x="2147" y="285"/>
                    <a:pt x="2212" y="325"/>
                    <a:pt x="2274" y="370"/>
                  </a:cubicBezTo>
                  <a:cubicBezTo>
                    <a:pt x="2394" y="457"/>
                    <a:pt x="2500" y="562"/>
                    <a:pt x="2589" y="681"/>
                  </a:cubicBezTo>
                  <a:cubicBezTo>
                    <a:pt x="2627" y="733"/>
                    <a:pt x="2698" y="746"/>
                    <a:pt x="2752" y="712"/>
                  </a:cubicBezTo>
                  <a:cubicBezTo>
                    <a:pt x="2752" y="712"/>
                    <a:pt x="2752" y="712"/>
                    <a:pt x="2752" y="712"/>
                  </a:cubicBezTo>
                  <a:cubicBezTo>
                    <a:pt x="2812" y="674"/>
                    <a:pt x="2827" y="593"/>
                    <a:pt x="2785" y="536"/>
                  </a:cubicBezTo>
                  <a:cubicBezTo>
                    <a:pt x="2681" y="396"/>
                    <a:pt x="2558" y="274"/>
                    <a:pt x="2417" y="172"/>
                  </a:cubicBezTo>
                  <a:close/>
                  <a:moveTo>
                    <a:pt x="552" y="379"/>
                  </a:moveTo>
                  <a:cubicBezTo>
                    <a:pt x="614" y="334"/>
                    <a:pt x="679" y="294"/>
                    <a:pt x="747" y="259"/>
                  </a:cubicBezTo>
                  <a:cubicBezTo>
                    <a:pt x="804" y="230"/>
                    <a:pt x="829" y="163"/>
                    <a:pt x="805" y="103"/>
                  </a:cubicBezTo>
                  <a:cubicBezTo>
                    <a:pt x="805" y="103"/>
                    <a:pt x="805" y="103"/>
                    <a:pt x="805" y="103"/>
                  </a:cubicBezTo>
                  <a:cubicBezTo>
                    <a:pt x="777" y="38"/>
                    <a:pt x="700" y="9"/>
                    <a:pt x="637" y="41"/>
                  </a:cubicBezTo>
                  <a:cubicBezTo>
                    <a:pt x="557" y="82"/>
                    <a:pt x="481" y="129"/>
                    <a:pt x="408" y="181"/>
                  </a:cubicBezTo>
                  <a:cubicBezTo>
                    <a:pt x="266" y="285"/>
                    <a:pt x="143" y="404"/>
                    <a:pt x="43" y="536"/>
                  </a:cubicBezTo>
                  <a:cubicBezTo>
                    <a:pt x="0" y="592"/>
                    <a:pt x="14" y="674"/>
                    <a:pt x="74" y="712"/>
                  </a:cubicBezTo>
                  <a:cubicBezTo>
                    <a:pt x="75" y="712"/>
                    <a:pt x="75" y="712"/>
                    <a:pt x="75" y="712"/>
                  </a:cubicBezTo>
                  <a:cubicBezTo>
                    <a:pt x="128" y="746"/>
                    <a:pt x="199" y="733"/>
                    <a:pt x="238" y="683"/>
                  </a:cubicBezTo>
                  <a:cubicBezTo>
                    <a:pt x="324" y="570"/>
                    <a:pt x="429" y="468"/>
                    <a:pt x="552" y="379"/>
                  </a:cubicBezTo>
                  <a:close/>
                  <a:moveTo>
                    <a:pt x="1290" y="1635"/>
                  </a:moveTo>
                  <a:cubicBezTo>
                    <a:pt x="1046" y="1880"/>
                    <a:pt x="1046" y="1880"/>
                    <a:pt x="1046" y="1880"/>
                  </a:cubicBezTo>
                  <a:cubicBezTo>
                    <a:pt x="999" y="1927"/>
                    <a:pt x="999" y="2004"/>
                    <a:pt x="1046" y="2052"/>
                  </a:cubicBezTo>
                  <a:cubicBezTo>
                    <a:pt x="1047" y="2052"/>
                    <a:pt x="1047" y="2052"/>
                    <a:pt x="1047" y="2052"/>
                  </a:cubicBezTo>
                  <a:cubicBezTo>
                    <a:pt x="1094" y="2100"/>
                    <a:pt x="1171" y="2100"/>
                    <a:pt x="1219" y="2052"/>
                  </a:cubicBezTo>
                  <a:cubicBezTo>
                    <a:pt x="1499" y="1772"/>
                    <a:pt x="1499" y="1772"/>
                    <a:pt x="1499" y="1772"/>
                  </a:cubicBezTo>
                  <a:cubicBezTo>
                    <a:pt x="1522" y="1749"/>
                    <a:pt x="1535" y="1718"/>
                    <a:pt x="1535" y="1686"/>
                  </a:cubicBezTo>
                  <a:cubicBezTo>
                    <a:pt x="1535" y="1010"/>
                    <a:pt x="1535" y="1010"/>
                    <a:pt x="1535" y="1010"/>
                  </a:cubicBezTo>
                  <a:cubicBezTo>
                    <a:pt x="1535" y="943"/>
                    <a:pt x="1480" y="888"/>
                    <a:pt x="1413" y="888"/>
                  </a:cubicBezTo>
                  <a:cubicBezTo>
                    <a:pt x="1412" y="888"/>
                    <a:pt x="1412" y="888"/>
                    <a:pt x="1412" y="888"/>
                  </a:cubicBezTo>
                  <a:cubicBezTo>
                    <a:pt x="1345" y="888"/>
                    <a:pt x="1290" y="943"/>
                    <a:pt x="1290" y="1010"/>
                  </a:cubicBezTo>
                  <a:lnTo>
                    <a:pt x="1290" y="163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772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1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4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1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4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1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5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91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9" grpId="0" animBg="1"/>
      <p:bldP spid="10" grpId="0" animBg="1"/>
      <p:bldP spid="11" grpId="0" animBg="1"/>
      <p:bldP spid="44" grpId="0"/>
      <p:bldP spid="45" grpId="0"/>
      <p:bldP spid="46" grpId="0"/>
      <p:bldP spid="4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Introduction to HPCC Systems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8C1BF-DFC5-43E7-A1B6-F61E268242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 flipH="1" flipV="1">
            <a:off x="2764839" y="1183324"/>
            <a:ext cx="482676" cy="80004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cxnSpLocks/>
          </p:cNvCxnSpPr>
          <p:nvPr/>
        </p:nvCxnSpPr>
        <p:spPr>
          <a:xfrm flipH="1" flipV="1">
            <a:off x="1338972" y="1699657"/>
            <a:ext cx="1896353" cy="25388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1152525" y="3022600"/>
            <a:ext cx="636587" cy="48543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cxnSpLocks/>
          </p:cNvCxnSpPr>
          <p:nvPr/>
        </p:nvCxnSpPr>
        <p:spPr>
          <a:xfrm flipH="1" flipV="1">
            <a:off x="1443831" y="4678579"/>
            <a:ext cx="1073505" cy="27234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 flipH="1">
            <a:off x="1150059" y="4957638"/>
            <a:ext cx="1343379" cy="111772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/>
          </p:cNvCxnSpPr>
          <p:nvPr/>
        </p:nvCxnSpPr>
        <p:spPr>
          <a:xfrm>
            <a:off x="10178594" y="4010075"/>
            <a:ext cx="1138238" cy="5429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>
          <a:xfrm flipV="1">
            <a:off x="9640008" y="566738"/>
            <a:ext cx="887328" cy="18624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>
          <a:xfrm flipH="1" flipV="1">
            <a:off x="7877175" y="577141"/>
            <a:ext cx="573797" cy="28425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/>
          </p:cNvCxnSpPr>
          <p:nvPr/>
        </p:nvCxnSpPr>
        <p:spPr>
          <a:xfrm flipH="1">
            <a:off x="3235325" y="1699260"/>
            <a:ext cx="1633855" cy="26135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</p:cNvCxnSpPr>
          <p:nvPr/>
        </p:nvCxnSpPr>
        <p:spPr>
          <a:xfrm flipH="1">
            <a:off x="1789112" y="3131162"/>
            <a:ext cx="1657351" cy="37687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/>
          </p:cNvCxnSpPr>
          <p:nvPr/>
        </p:nvCxnSpPr>
        <p:spPr>
          <a:xfrm flipH="1">
            <a:off x="2551653" y="4591002"/>
            <a:ext cx="1634850" cy="3599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/>
          </p:cNvCxnSpPr>
          <p:nvPr/>
        </p:nvCxnSpPr>
        <p:spPr>
          <a:xfrm flipV="1">
            <a:off x="8318502" y="861395"/>
            <a:ext cx="132469" cy="8783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8318500" y="752983"/>
            <a:ext cx="1321508" cy="101132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/>
          </p:cNvCxnSpPr>
          <p:nvPr/>
        </p:nvCxnSpPr>
        <p:spPr>
          <a:xfrm flipV="1">
            <a:off x="8833950" y="4010685"/>
            <a:ext cx="1260664" cy="75091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8786724" y="4832763"/>
            <a:ext cx="1364860" cy="51276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6096000" y="1739787"/>
            <a:ext cx="2222500" cy="18860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/>
          </p:cNvCxnSpPr>
          <p:nvPr/>
        </p:nvCxnSpPr>
        <p:spPr>
          <a:xfrm flipH="1" flipV="1">
            <a:off x="4869180" y="1699260"/>
            <a:ext cx="1224354" cy="192659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 flipH="1">
            <a:off x="4186503" y="3625850"/>
            <a:ext cx="1907030" cy="9651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cxnSpLocks/>
          </p:cNvCxnSpPr>
          <p:nvPr/>
        </p:nvCxnSpPr>
        <p:spPr>
          <a:xfrm>
            <a:off x="6096000" y="3625850"/>
            <a:ext cx="2703968" cy="122680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cxnSpLocks/>
          </p:cNvCxnSpPr>
          <p:nvPr/>
        </p:nvCxnSpPr>
        <p:spPr>
          <a:xfrm flipH="1" flipV="1">
            <a:off x="3444240" y="3101340"/>
            <a:ext cx="2651761" cy="52451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/>
          <p:cNvSpPr txBox="1">
            <a:spLocks/>
          </p:cNvSpPr>
          <p:nvPr/>
        </p:nvSpPr>
        <p:spPr>
          <a:xfrm>
            <a:off x="336549" y="292608"/>
            <a:ext cx="11513969" cy="87431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i="0" kern="1200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77"/>
                <a:ea typeface="+mn-ea"/>
                <a:cs typeface="Arial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urce Sans Pro Semibold" panose="020B0503030403020204" pitchFamily="34" charset="77"/>
                <a:ea typeface="+mn-ea"/>
                <a:cs typeface="Arial" pitchFamily="34" charset="0"/>
              </a:rPr>
              <a:t>ROXIE</a:t>
            </a:r>
          </a:p>
        </p:txBody>
      </p:sp>
      <p:sp>
        <p:nvSpPr>
          <p:cNvPr id="25" name="Oval 24"/>
          <p:cNvSpPr/>
          <p:nvPr/>
        </p:nvSpPr>
        <p:spPr>
          <a:xfrm>
            <a:off x="4968369" y="2498219"/>
            <a:ext cx="2255262" cy="225526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7835900" y="1272500"/>
            <a:ext cx="965200" cy="96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8315435" y="4380251"/>
            <a:ext cx="965200" cy="96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3676088" y="4108402"/>
            <a:ext cx="965200" cy="96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4398169" y="1216499"/>
            <a:ext cx="965200" cy="96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3074193" y="2751750"/>
            <a:ext cx="758825" cy="7588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3005138" y="1730431"/>
            <a:ext cx="460375" cy="4603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1558925" y="3277848"/>
            <a:ext cx="460375" cy="4603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2287148" y="4711943"/>
            <a:ext cx="460375" cy="4603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8201733" y="631208"/>
            <a:ext cx="460375" cy="4603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9409821" y="529151"/>
            <a:ext cx="460375" cy="4603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9876560" y="3750765"/>
            <a:ext cx="460375" cy="4603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9948406" y="5121835"/>
            <a:ext cx="460375" cy="4603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10412242" y="451644"/>
            <a:ext cx="230188" cy="2301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7762081" y="446824"/>
            <a:ext cx="230188" cy="23018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11201721" y="4453439"/>
            <a:ext cx="230188" cy="2301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1034964" y="5960269"/>
            <a:ext cx="230188" cy="23018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1034964" y="2900975"/>
            <a:ext cx="230188" cy="2301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1211262" y="1584489"/>
            <a:ext cx="230188" cy="23018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2650911" y="1072571"/>
            <a:ext cx="230188" cy="2301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1355724" y="4563485"/>
            <a:ext cx="230188" cy="2301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913116" y="3255221"/>
            <a:ext cx="23510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ROXIE cluster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Data Delivery Engine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737556" y="5922098"/>
            <a:ext cx="1212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JSON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908721" y="5922098"/>
            <a:ext cx="1212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XML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079886" y="5922098"/>
            <a:ext cx="1212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REST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251050" y="5922098"/>
            <a:ext cx="1212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SQL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066045" y="5282625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Interfaces</a:t>
            </a:r>
          </a:p>
        </p:txBody>
      </p:sp>
      <p:cxnSp>
        <p:nvCxnSpPr>
          <p:cNvPr id="52" name="Straight Connector 51"/>
          <p:cNvCxnSpPr>
            <a:cxnSpLocks/>
          </p:cNvCxnSpPr>
          <p:nvPr/>
        </p:nvCxnSpPr>
        <p:spPr>
          <a:xfrm>
            <a:off x="3913347" y="5894749"/>
            <a:ext cx="4365307" cy="0"/>
          </a:xfrm>
          <a:prstGeom prst="line">
            <a:avLst/>
          </a:prstGeom>
          <a:ln w="1905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4850327" y="2386255"/>
            <a:ext cx="2476596" cy="247659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9866952" y="5040381"/>
            <a:ext cx="623282" cy="62328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7707313" y="392056"/>
            <a:ext cx="339724" cy="339724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1156494" y="1529721"/>
            <a:ext cx="339724" cy="339724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980196" y="5905501"/>
            <a:ext cx="339724" cy="339724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A53F3AA-96A6-4C16-AED7-8E802E746AC1}"/>
              </a:ext>
            </a:extLst>
          </p:cNvPr>
          <p:cNvGrpSpPr/>
          <p:nvPr/>
        </p:nvGrpSpPr>
        <p:grpSpPr>
          <a:xfrm>
            <a:off x="7708271" y="2443335"/>
            <a:ext cx="4067211" cy="728773"/>
            <a:chOff x="7632071" y="2553797"/>
            <a:chExt cx="4067211" cy="728773"/>
          </a:xfrm>
        </p:grpSpPr>
        <p:sp>
          <p:nvSpPr>
            <p:cNvPr id="59" name="Title 1">
              <a:extLst>
                <a:ext uri="{FF2B5EF4-FFF2-40B4-BE49-F238E27FC236}">
                  <a16:creationId xmlns:a16="http://schemas.microsoft.com/office/drawing/2014/main" id="{87391B94-0CF7-4565-B579-F46AA88CC977}"/>
                </a:ext>
              </a:extLst>
            </p:cNvPr>
            <p:cNvSpPr txBox="1">
              <a:spLocks/>
            </p:cNvSpPr>
            <p:nvPr/>
          </p:nvSpPr>
          <p:spPr>
            <a:xfrm>
              <a:off x="7632071" y="2553797"/>
              <a:ext cx="3306199" cy="728773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200" kern="1200" dirty="0" smtClean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671E75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rPr>
                <a:t>Perform real-time </a:t>
              </a:r>
              <a:b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671E75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rPr>
              </a:b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671E75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rPr>
                <a:t>queries with highly concurrent delivery</a:t>
              </a:r>
            </a:p>
          </p:txBody>
        </p:sp>
        <p:sp>
          <p:nvSpPr>
            <p:cNvPr id="60" name="Freeform 5">
              <a:extLst>
                <a:ext uri="{FF2B5EF4-FFF2-40B4-BE49-F238E27FC236}">
                  <a16:creationId xmlns:a16="http://schemas.microsoft.com/office/drawing/2014/main" id="{BB14D222-8B0C-4C64-AAA5-49A622250B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15100" y="2558764"/>
              <a:ext cx="584182" cy="630760"/>
            </a:xfrm>
            <a:custGeom>
              <a:avLst/>
              <a:gdLst>
                <a:gd name="T0" fmla="*/ 2876 w 3446"/>
                <a:gd name="T1" fmla="*/ 633 h 3759"/>
                <a:gd name="T2" fmla="*/ 2686 w 3446"/>
                <a:gd name="T3" fmla="*/ 699 h 3759"/>
                <a:gd name="T4" fmla="*/ 2758 w 3446"/>
                <a:gd name="T5" fmla="*/ 925 h 3759"/>
                <a:gd name="T6" fmla="*/ 3133 w 3446"/>
                <a:gd name="T7" fmla="*/ 1109 h 3759"/>
                <a:gd name="T8" fmla="*/ 3133 w 3446"/>
                <a:gd name="T9" fmla="*/ 1867 h 3759"/>
                <a:gd name="T10" fmla="*/ 1723 w 3446"/>
                <a:gd name="T11" fmla="*/ 2193 h 3759"/>
                <a:gd name="T12" fmla="*/ 313 w 3446"/>
                <a:gd name="T13" fmla="*/ 1867 h 3759"/>
                <a:gd name="T14" fmla="*/ 313 w 3446"/>
                <a:gd name="T15" fmla="*/ 1109 h 3759"/>
                <a:gd name="T16" fmla="*/ 674 w 3446"/>
                <a:gd name="T17" fmla="*/ 929 h 3759"/>
                <a:gd name="T18" fmla="*/ 760 w 3446"/>
                <a:gd name="T19" fmla="*/ 697 h 3759"/>
                <a:gd name="T20" fmla="*/ 556 w 3446"/>
                <a:gd name="T21" fmla="*/ 638 h 3759"/>
                <a:gd name="T22" fmla="*/ 0 w 3446"/>
                <a:gd name="T23" fmla="*/ 1097 h 3759"/>
                <a:gd name="T24" fmla="*/ 0 w 3446"/>
                <a:gd name="T25" fmla="*/ 3133 h 3759"/>
                <a:gd name="T26" fmla="*/ 1723 w 3446"/>
                <a:gd name="T27" fmla="*/ 3759 h 3759"/>
                <a:gd name="T28" fmla="*/ 3446 w 3446"/>
                <a:gd name="T29" fmla="*/ 3133 h 3759"/>
                <a:gd name="T30" fmla="*/ 3446 w 3446"/>
                <a:gd name="T31" fmla="*/ 1097 h 3759"/>
                <a:gd name="T32" fmla="*/ 2876 w 3446"/>
                <a:gd name="T33" fmla="*/ 633 h 3759"/>
                <a:gd name="T34" fmla="*/ 3133 w 3446"/>
                <a:gd name="T35" fmla="*/ 3120 h 3759"/>
                <a:gd name="T36" fmla="*/ 1723 w 3446"/>
                <a:gd name="T37" fmla="*/ 3446 h 3759"/>
                <a:gd name="T38" fmla="*/ 313 w 3446"/>
                <a:gd name="T39" fmla="*/ 3120 h 3759"/>
                <a:gd name="T40" fmla="*/ 313 w 3446"/>
                <a:gd name="T41" fmla="*/ 2240 h 3759"/>
                <a:gd name="T42" fmla="*/ 1723 w 3446"/>
                <a:gd name="T43" fmla="*/ 2506 h 3759"/>
                <a:gd name="T44" fmla="*/ 3133 w 3446"/>
                <a:gd name="T45" fmla="*/ 2240 h 3759"/>
                <a:gd name="T46" fmla="*/ 3133 w 3446"/>
                <a:gd name="T47" fmla="*/ 3120 h 3759"/>
                <a:gd name="T48" fmla="*/ 2385 w 3446"/>
                <a:gd name="T49" fmla="*/ 837 h 3759"/>
                <a:gd name="T50" fmla="*/ 2376 w 3446"/>
                <a:gd name="T51" fmla="*/ 829 h 3759"/>
                <a:gd name="T52" fmla="*/ 2159 w 3446"/>
                <a:gd name="T53" fmla="*/ 834 h 3759"/>
                <a:gd name="T54" fmla="*/ 1880 w 3446"/>
                <a:gd name="T55" fmla="*/ 1117 h 3759"/>
                <a:gd name="T56" fmla="*/ 1880 w 3446"/>
                <a:gd name="T57" fmla="*/ 157 h 3759"/>
                <a:gd name="T58" fmla="*/ 1723 w 3446"/>
                <a:gd name="T59" fmla="*/ 0 h 3759"/>
                <a:gd name="T60" fmla="*/ 1723 w 3446"/>
                <a:gd name="T61" fmla="*/ 0 h 3759"/>
                <a:gd name="T62" fmla="*/ 1566 w 3446"/>
                <a:gd name="T63" fmla="*/ 157 h 3759"/>
                <a:gd name="T64" fmla="*/ 1566 w 3446"/>
                <a:gd name="T65" fmla="*/ 1115 h 3759"/>
                <a:gd name="T66" fmla="*/ 1274 w 3446"/>
                <a:gd name="T67" fmla="*/ 837 h 3759"/>
                <a:gd name="T68" fmla="*/ 1053 w 3446"/>
                <a:gd name="T69" fmla="*/ 842 h 3759"/>
                <a:gd name="T70" fmla="*/ 1049 w 3446"/>
                <a:gd name="T71" fmla="*/ 847 h 3759"/>
                <a:gd name="T72" fmla="*/ 1052 w 3446"/>
                <a:gd name="T73" fmla="*/ 1068 h 3759"/>
                <a:gd name="T74" fmla="*/ 1723 w 3446"/>
                <a:gd name="T75" fmla="*/ 1723 h 3759"/>
                <a:gd name="T76" fmla="*/ 2389 w 3446"/>
                <a:gd name="T77" fmla="*/ 1064 h 3759"/>
                <a:gd name="T78" fmla="*/ 2385 w 3446"/>
                <a:gd name="T79" fmla="*/ 837 h 3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446" h="3759">
                  <a:moveTo>
                    <a:pt x="2876" y="633"/>
                  </a:moveTo>
                  <a:cubicBezTo>
                    <a:pt x="2827" y="609"/>
                    <a:pt x="2728" y="629"/>
                    <a:pt x="2686" y="699"/>
                  </a:cubicBezTo>
                  <a:cubicBezTo>
                    <a:pt x="2644" y="754"/>
                    <a:pt x="2653" y="880"/>
                    <a:pt x="2758" y="925"/>
                  </a:cubicBezTo>
                  <a:cubicBezTo>
                    <a:pt x="2847" y="970"/>
                    <a:pt x="3069" y="1010"/>
                    <a:pt x="3133" y="1109"/>
                  </a:cubicBezTo>
                  <a:cubicBezTo>
                    <a:pt x="3133" y="1867"/>
                    <a:pt x="3133" y="1867"/>
                    <a:pt x="3133" y="1867"/>
                  </a:cubicBezTo>
                  <a:cubicBezTo>
                    <a:pt x="3072" y="1968"/>
                    <a:pt x="2534" y="2193"/>
                    <a:pt x="1723" y="2193"/>
                  </a:cubicBezTo>
                  <a:cubicBezTo>
                    <a:pt x="912" y="2193"/>
                    <a:pt x="374" y="1968"/>
                    <a:pt x="313" y="1867"/>
                  </a:cubicBezTo>
                  <a:cubicBezTo>
                    <a:pt x="313" y="1109"/>
                    <a:pt x="313" y="1109"/>
                    <a:pt x="313" y="1109"/>
                  </a:cubicBezTo>
                  <a:cubicBezTo>
                    <a:pt x="343" y="1064"/>
                    <a:pt x="470" y="992"/>
                    <a:pt x="674" y="929"/>
                  </a:cubicBezTo>
                  <a:cubicBezTo>
                    <a:pt x="772" y="896"/>
                    <a:pt x="813" y="802"/>
                    <a:pt x="760" y="697"/>
                  </a:cubicBezTo>
                  <a:cubicBezTo>
                    <a:pt x="726" y="638"/>
                    <a:pt x="661" y="604"/>
                    <a:pt x="556" y="638"/>
                  </a:cubicBezTo>
                  <a:cubicBezTo>
                    <a:pt x="226" y="746"/>
                    <a:pt x="0" y="903"/>
                    <a:pt x="0" y="1097"/>
                  </a:cubicBezTo>
                  <a:cubicBezTo>
                    <a:pt x="0" y="3133"/>
                    <a:pt x="0" y="3133"/>
                    <a:pt x="0" y="3133"/>
                  </a:cubicBezTo>
                  <a:cubicBezTo>
                    <a:pt x="0" y="3520"/>
                    <a:pt x="894" y="3759"/>
                    <a:pt x="1723" y="3759"/>
                  </a:cubicBezTo>
                  <a:cubicBezTo>
                    <a:pt x="2551" y="3759"/>
                    <a:pt x="3446" y="3520"/>
                    <a:pt x="3446" y="3133"/>
                  </a:cubicBezTo>
                  <a:cubicBezTo>
                    <a:pt x="3446" y="1097"/>
                    <a:pt x="3446" y="1097"/>
                    <a:pt x="3446" y="1097"/>
                  </a:cubicBezTo>
                  <a:cubicBezTo>
                    <a:pt x="3446" y="899"/>
                    <a:pt x="3214" y="741"/>
                    <a:pt x="2876" y="633"/>
                  </a:cubicBezTo>
                  <a:close/>
                  <a:moveTo>
                    <a:pt x="3133" y="3120"/>
                  </a:moveTo>
                  <a:cubicBezTo>
                    <a:pt x="3067" y="3222"/>
                    <a:pt x="2531" y="3446"/>
                    <a:pt x="1723" y="3446"/>
                  </a:cubicBezTo>
                  <a:cubicBezTo>
                    <a:pt x="915" y="3446"/>
                    <a:pt x="379" y="3222"/>
                    <a:pt x="313" y="3120"/>
                  </a:cubicBezTo>
                  <a:cubicBezTo>
                    <a:pt x="313" y="2240"/>
                    <a:pt x="313" y="2240"/>
                    <a:pt x="313" y="2240"/>
                  </a:cubicBezTo>
                  <a:cubicBezTo>
                    <a:pt x="647" y="2409"/>
                    <a:pt x="1198" y="2506"/>
                    <a:pt x="1723" y="2506"/>
                  </a:cubicBezTo>
                  <a:cubicBezTo>
                    <a:pt x="2248" y="2506"/>
                    <a:pt x="2799" y="2409"/>
                    <a:pt x="3133" y="2240"/>
                  </a:cubicBezTo>
                  <a:lnTo>
                    <a:pt x="3133" y="3120"/>
                  </a:lnTo>
                  <a:close/>
                  <a:moveTo>
                    <a:pt x="2385" y="837"/>
                  </a:moveTo>
                  <a:cubicBezTo>
                    <a:pt x="2376" y="829"/>
                    <a:pt x="2376" y="829"/>
                    <a:pt x="2376" y="829"/>
                  </a:cubicBezTo>
                  <a:cubicBezTo>
                    <a:pt x="2314" y="772"/>
                    <a:pt x="2218" y="774"/>
                    <a:pt x="2159" y="834"/>
                  </a:cubicBezTo>
                  <a:cubicBezTo>
                    <a:pt x="1880" y="1117"/>
                    <a:pt x="1880" y="1117"/>
                    <a:pt x="1880" y="1117"/>
                  </a:cubicBezTo>
                  <a:cubicBezTo>
                    <a:pt x="1880" y="157"/>
                    <a:pt x="1880" y="157"/>
                    <a:pt x="1880" y="157"/>
                  </a:cubicBezTo>
                  <a:cubicBezTo>
                    <a:pt x="1880" y="71"/>
                    <a:pt x="1809" y="0"/>
                    <a:pt x="1723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636" y="0"/>
                    <a:pt x="1566" y="71"/>
                    <a:pt x="1566" y="157"/>
                  </a:cubicBezTo>
                  <a:cubicBezTo>
                    <a:pt x="1566" y="1115"/>
                    <a:pt x="1566" y="1115"/>
                    <a:pt x="1566" y="1115"/>
                  </a:cubicBezTo>
                  <a:cubicBezTo>
                    <a:pt x="1274" y="837"/>
                    <a:pt x="1274" y="837"/>
                    <a:pt x="1274" y="837"/>
                  </a:cubicBezTo>
                  <a:cubicBezTo>
                    <a:pt x="1211" y="778"/>
                    <a:pt x="1113" y="780"/>
                    <a:pt x="1053" y="842"/>
                  </a:cubicBezTo>
                  <a:cubicBezTo>
                    <a:pt x="1049" y="847"/>
                    <a:pt x="1049" y="847"/>
                    <a:pt x="1049" y="847"/>
                  </a:cubicBezTo>
                  <a:cubicBezTo>
                    <a:pt x="988" y="909"/>
                    <a:pt x="990" y="1008"/>
                    <a:pt x="1052" y="1068"/>
                  </a:cubicBezTo>
                  <a:cubicBezTo>
                    <a:pt x="1723" y="1723"/>
                    <a:pt x="1723" y="1723"/>
                    <a:pt x="1723" y="1723"/>
                  </a:cubicBezTo>
                  <a:cubicBezTo>
                    <a:pt x="2389" y="1064"/>
                    <a:pt x="2389" y="1064"/>
                    <a:pt x="2389" y="1064"/>
                  </a:cubicBezTo>
                  <a:cubicBezTo>
                    <a:pt x="2453" y="1001"/>
                    <a:pt x="2451" y="897"/>
                    <a:pt x="2385" y="83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874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3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3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8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3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1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3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4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7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ntr" presetSubtype="3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3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ntr" presetSubtype="3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" presetClass="entr" presetSubtype="3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ntr" presetSubtype="3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ntr" presetSubtype="3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6" presetClass="entr" presetSubtype="32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6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6" presetClass="entr" presetSubtype="32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6" presetClass="entr" presetSubtype="32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2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6" presetClass="entr" presetSubtype="32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6" presetClass="entr" presetSubtype="32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8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6" presetClass="entr" presetSubtype="32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1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6" presetClass="entr" presetSubtype="32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4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6" presetClass="entr" presetSubtype="32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7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6" presetClass="entr" presetSubtype="32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0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1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grpId="1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1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3" presetClass="entr" presetSubtype="16" fill="hold" grpId="1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6" presetClass="emph" presetSubtype="0" repeatCount="indefinite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75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3" dur="875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4" presetID="26" presetClass="emph" presetSubtype="0" repeatCount="indefinite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75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6" dur="875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7" presetID="26" presetClass="emph" presetSubtype="0" repeatCount="indefinite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175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9" dur="875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0" presetID="26" presetClass="emph" presetSubtype="0" repeatCount="indefinite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75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2" dur="875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6000"/>
                            </p:stCondLst>
                            <p:childTnLst>
                              <p:par>
                                <p:cTn id="1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6500"/>
                            </p:stCondLst>
                            <p:childTnLst>
                              <p:par>
                                <p:cTn id="1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7000"/>
                            </p:stCondLst>
                            <p:childTnLst>
                              <p:par>
                                <p:cTn id="1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7500"/>
                            </p:stCondLst>
                            <p:childTnLst>
                              <p:par>
                                <p:cTn id="1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8000"/>
                            </p:stCondLst>
                            <p:childTnLst>
                              <p:par>
                                <p:cTn id="1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7" grpId="0"/>
      <p:bldP spid="48" grpId="0"/>
      <p:bldP spid="49" grpId="0"/>
      <p:bldP spid="50" grpId="0"/>
      <p:bldP spid="51" grpId="0"/>
      <p:bldP spid="53" grpId="0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7918" y="1339403"/>
            <a:ext cx="4042893" cy="3532367"/>
          </a:xfr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>
            <a:noAutofit/>
          </a:bodyPr>
          <a:lstStyle/>
          <a:p>
            <a:pPr algn="ctr"/>
            <a:r>
              <a:rPr lang="en-US" sz="7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ECL Watch</a:t>
            </a:r>
          </a:p>
        </p:txBody>
      </p:sp>
    </p:spTree>
    <p:extLst>
      <p:ext uri="{BB962C8B-B14F-4D97-AF65-F5344CB8AC3E}">
        <p14:creationId xmlns:p14="http://schemas.microsoft.com/office/powerpoint/2010/main" val="3614199005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LNRS - 2016 Template">
  <a:themeElements>
    <a:clrScheme name="LNRS 2015">
      <a:dk1>
        <a:sysClr val="windowText" lastClr="000000"/>
      </a:dk1>
      <a:lt1>
        <a:sysClr val="window" lastClr="FFFFFF"/>
      </a:lt1>
      <a:dk2>
        <a:srgbClr val="671E75"/>
      </a:dk2>
      <a:lt2>
        <a:srgbClr val="00AF66"/>
      </a:lt2>
      <a:accent1>
        <a:srgbClr val="ED1C24"/>
      </a:accent1>
      <a:accent2>
        <a:srgbClr val="9BCBEB"/>
      </a:accent2>
      <a:accent3>
        <a:srgbClr val="FF8200"/>
      </a:accent3>
      <a:accent4>
        <a:srgbClr val="00778B"/>
      </a:accent4>
      <a:accent5>
        <a:srgbClr val="E1CD00"/>
      </a:accent5>
      <a:accent6>
        <a:srgbClr val="C8C9C7"/>
      </a:accent6>
      <a:hlink>
        <a:srgbClr val="002F6C"/>
      </a:hlink>
      <a:folHlink>
        <a:srgbClr val="01758D"/>
      </a:folHlink>
    </a:clrScheme>
    <a:fontScheme name="Custom 1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2060"/>
        </a:solidFill>
        <a:ln>
          <a:noFill/>
        </a:ln>
      </a:spPr>
      <a:bodyPr lIns="0" tIns="0" rIns="0" bIns="0" rtlCol="0" anchor="t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HPCC">
      <a:dk1>
        <a:sysClr val="windowText" lastClr="000000"/>
      </a:dk1>
      <a:lt1>
        <a:sysClr val="window" lastClr="FFFFFF"/>
      </a:lt1>
      <a:dk2>
        <a:srgbClr val="671E75"/>
      </a:dk2>
      <a:lt2>
        <a:srgbClr val="00AF66"/>
      </a:lt2>
      <a:accent1>
        <a:srgbClr val="FF8200"/>
      </a:accent1>
      <a:accent2>
        <a:srgbClr val="9BCBEB"/>
      </a:accent2>
      <a:accent3>
        <a:srgbClr val="ED1C24"/>
      </a:accent3>
      <a:accent4>
        <a:srgbClr val="00778B"/>
      </a:accent4>
      <a:accent5>
        <a:srgbClr val="E1CD00"/>
      </a:accent5>
      <a:accent6>
        <a:srgbClr val="C8C9C7"/>
      </a:accent6>
      <a:hlink>
        <a:srgbClr val="002F6C"/>
      </a:hlink>
      <a:folHlink>
        <a:srgbClr val="01758D"/>
      </a:folHlink>
    </a:clrScheme>
    <a:fontScheme name="LexisNexis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40000"/>
            <a:lumOff val="6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 err="1" smtClean="0">
            <a:solidFill>
              <a:schemeClr val="tx1">
                <a:lumMod val="65000"/>
                <a:lumOff val="3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26139</TotalTime>
  <Words>1176</Words>
  <Application>Microsoft Office PowerPoint</Application>
  <PresentationFormat>Widescreen</PresentationFormat>
  <Paragraphs>258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7" baseType="lpstr">
      <vt:lpstr>Arial</vt:lpstr>
      <vt:lpstr>Calibri</vt:lpstr>
      <vt:lpstr>Consolas</vt:lpstr>
      <vt:lpstr>Corbel</vt:lpstr>
      <vt:lpstr>Courier New</vt:lpstr>
      <vt:lpstr>Droid Serif</vt:lpstr>
      <vt:lpstr>Source Sans Pro</vt:lpstr>
      <vt:lpstr>Source Sans Pro ExtraLight</vt:lpstr>
      <vt:lpstr>Source Sans Pro Light</vt:lpstr>
      <vt:lpstr>Source Sans Pro Semibold</vt:lpstr>
      <vt:lpstr>Depth</vt:lpstr>
      <vt:lpstr>LNRS - 2016 Template</vt:lpstr>
      <vt:lpstr>Office Theme</vt:lpstr>
      <vt:lpstr>Big Data &amp; HPCC Systems</vt:lpstr>
      <vt:lpstr>INTRODUCTION</vt:lpstr>
      <vt:lpstr>Key aspects of our data lake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ECL Watch</vt:lpstr>
      <vt:lpstr>PowerPoint Presentation</vt:lpstr>
      <vt:lpstr>PowerPoint Presentation</vt:lpstr>
      <vt:lpstr>ECL  &amp; Big Data</vt:lpstr>
      <vt:lpstr>PowerPoint Presentation</vt:lpstr>
      <vt:lpstr>PowerPoint Presentation</vt:lpstr>
      <vt:lpstr>ECL </vt:lpstr>
      <vt:lpstr>House Keeping </vt:lpstr>
      <vt:lpstr>House Keeping Cont </vt:lpstr>
      <vt:lpstr>Common Data Types</vt:lpstr>
      <vt:lpstr>PowerPoint Presentation</vt:lpstr>
      <vt:lpstr>Import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LexisNexis Risk Solutions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HPCC systems</dc:title>
  <dc:creator>Fardanian, Bahareh (RIS-ATL)</dc:creator>
  <cp:lastModifiedBy>Fardanian, Bahareh (RIS-ATL)</cp:lastModifiedBy>
  <cp:revision>194</cp:revision>
  <dcterms:created xsi:type="dcterms:W3CDTF">2020-05-11T17:29:20Z</dcterms:created>
  <dcterms:modified xsi:type="dcterms:W3CDTF">2022-03-01T16:36:09Z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49ac42a-3eb4-4074-b885-aea26bd6241e_Enabled">
    <vt:lpwstr>true</vt:lpwstr>
  </property>
  <property fmtid="{D5CDD505-2E9C-101B-9397-08002B2CF9AE}" pid="3" name="MSIP_Label_549ac42a-3eb4-4074-b885-aea26bd6241e_SetDate">
    <vt:lpwstr>2022-03-01T16:24:04Z</vt:lpwstr>
  </property>
  <property fmtid="{D5CDD505-2E9C-101B-9397-08002B2CF9AE}" pid="4" name="MSIP_Label_549ac42a-3eb4-4074-b885-aea26bd6241e_Method">
    <vt:lpwstr>Standard</vt:lpwstr>
  </property>
  <property fmtid="{D5CDD505-2E9C-101B-9397-08002B2CF9AE}" pid="5" name="MSIP_Label_549ac42a-3eb4-4074-b885-aea26bd6241e_Name">
    <vt:lpwstr>General Business</vt:lpwstr>
  </property>
  <property fmtid="{D5CDD505-2E9C-101B-9397-08002B2CF9AE}" pid="6" name="MSIP_Label_549ac42a-3eb4-4074-b885-aea26bd6241e_SiteId">
    <vt:lpwstr>9274ee3f-9425-4109-a27f-9fb15c10675d</vt:lpwstr>
  </property>
  <property fmtid="{D5CDD505-2E9C-101B-9397-08002B2CF9AE}" pid="7" name="MSIP_Label_549ac42a-3eb4-4074-b885-aea26bd6241e_ActionId">
    <vt:lpwstr>eefcb2fa-3960-4d42-9a62-abfee597c959</vt:lpwstr>
  </property>
  <property fmtid="{D5CDD505-2E9C-101B-9397-08002B2CF9AE}" pid="8" name="MSIP_Label_549ac42a-3eb4-4074-b885-aea26bd6241e_ContentBits">
    <vt:lpwstr>0</vt:lpwstr>
  </property>
</Properties>
</file>